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636912"/>
            <a:ext cx="511492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01325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71550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918" y="1650901"/>
            <a:ext cx="9525000" cy="30861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2204864"/>
            <a:ext cx="576064" cy="45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2780928"/>
            <a:ext cx="57606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88060" y="3255107"/>
            <a:ext cx="57606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3790911"/>
            <a:ext cx="57606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21335" y="4263956"/>
            <a:ext cx="57606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2215464"/>
            <a:ext cx="576064" cy="45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40989" y="2780928"/>
            <a:ext cx="57606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61441" y="3255107"/>
            <a:ext cx="57606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40988" y="3790911"/>
            <a:ext cx="759067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61441" y="4263956"/>
            <a:ext cx="57606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2142" y="2201175"/>
            <a:ext cx="576064" cy="45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00174" y="2777239"/>
            <a:ext cx="57606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90203" y="3284984"/>
            <a:ext cx="57606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3752264"/>
            <a:ext cx="57606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68376" y="4277293"/>
            <a:ext cx="57606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27"/>
          <a:stretch/>
        </p:blipFill>
        <p:spPr>
          <a:xfrm>
            <a:off x="407368" y="1484784"/>
            <a:ext cx="10582275" cy="4680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221088"/>
            <a:ext cx="8620125" cy="17907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351584" y="4437112"/>
            <a:ext cx="1944216" cy="9361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351584" y="4952189"/>
            <a:ext cx="1872208" cy="85307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2351584" y="4905165"/>
            <a:ext cx="2016224" cy="46805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2351584" y="4437112"/>
            <a:ext cx="1944216" cy="13812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64"/>
          <a:stretch/>
        </p:blipFill>
        <p:spPr>
          <a:xfrm>
            <a:off x="407368" y="1340768"/>
            <a:ext cx="10591800" cy="4019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20136" y="1471850"/>
            <a:ext cx="720080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20136" y="2165919"/>
            <a:ext cx="720080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51984" y="2852936"/>
            <a:ext cx="93610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3861048"/>
            <a:ext cx="93610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59896" y="4365104"/>
            <a:ext cx="165618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71664" y="4869160"/>
            <a:ext cx="1584176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8705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70</cp:revision>
  <dcterms:created xsi:type="dcterms:W3CDTF">2015-09-16T06:44:00Z</dcterms:created>
  <dcterms:modified xsi:type="dcterms:W3CDTF">2025-08-26T10:55:04Z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