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6" r:id="rId4"/>
    <p:sldId id="327" r:id="rId5"/>
    <p:sldId id="328" r:id="rId6"/>
    <p:sldId id="329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2204864"/>
            <a:ext cx="4857750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72750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971550" cy="356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49601"/>
          <a:stretch/>
        </p:blipFill>
        <p:spPr>
          <a:xfrm>
            <a:off x="1378918" y="1988840"/>
            <a:ext cx="9515475" cy="23042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t="17500"/>
          <a:stretch/>
        </p:blipFill>
        <p:spPr>
          <a:xfrm>
            <a:off x="1488708" y="2607399"/>
            <a:ext cx="9258300" cy="169736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927648" y="3140968"/>
            <a:ext cx="1008112" cy="79792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3935760" y="3140968"/>
            <a:ext cx="864096" cy="72008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2063552" y="3096039"/>
            <a:ext cx="2758229" cy="84284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5732166" y="3157423"/>
            <a:ext cx="1011906" cy="78146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5829893" y="3140968"/>
            <a:ext cx="1038236" cy="72008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7653916" y="3140968"/>
            <a:ext cx="890356" cy="79792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7715622" y="3171013"/>
            <a:ext cx="828650" cy="76787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9297087" y="3194910"/>
            <a:ext cx="1091629" cy="73202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9552384" y="3157423"/>
            <a:ext cx="620338" cy="76951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971550" cy="356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713" y="1988840"/>
            <a:ext cx="953452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534525" cy="4533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5480" y="1844824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187078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5480" y="242088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2446852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2878900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19736" y="2904864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5480" y="3467742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349370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1794" y="3899790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88058" y="3925754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4471779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19736" y="4497743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42895" y="4827744"/>
            <a:ext cx="720080" cy="54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19159" y="485370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6897" y="5440927"/>
            <a:ext cx="6466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67808" y="5466891"/>
            <a:ext cx="72007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63225" cy="32861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87688" y="1484784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52384" y="1548070"/>
            <a:ext cx="72008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2420888"/>
            <a:ext cx="158417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2025-08-26T11:01:47Z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