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2420888"/>
            <a:ext cx="6343650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660"/>
          <a:stretch/>
        </p:blipFill>
        <p:spPr>
          <a:xfrm>
            <a:off x="335360" y="1340769"/>
            <a:ext cx="10639425" cy="1152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2"/>
          <a:stretch/>
        </p:blipFill>
        <p:spPr>
          <a:xfrm>
            <a:off x="263352" y="1341783"/>
            <a:ext cx="10639425" cy="451383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95600" y="2060848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95800" y="2060848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43972" y="2076466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056916" y="2089650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552384" y="2089650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063552" y="2564904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23792" y="2564904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40016" y="2564904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004212" y="2543301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552384" y="2590462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135560" y="3068960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95800" y="3033361"/>
            <a:ext cx="712102" cy="43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951984" y="3068960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48465" y="3068960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07420" y="3074639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971550" cy="3562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5172" y="2780928"/>
            <a:ext cx="9534525" cy="2095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75720" y="3284984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3284984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95880" y="3284984"/>
            <a:ext cx="9005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51584" y="3727968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67288" y="3727968"/>
            <a:ext cx="9005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96877" y="3727968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12581" y="3727968"/>
            <a:ext cx="9005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65851" y="4231576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81555" y="4231576"/>
            <a:ext cx="9005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96877" y="4233300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12581" y="4233300"/>
            <a:ext cx="9005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76"/>
          <a:stretch/>
        </p:blipFill>
        <p:spPr>
          <a:xfrm>
            <a:off x="263352" y="1466022"/>
            <a:ext cx="10620375" cy="381390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83632" y="1556792"/>
            <a:ext cx="93610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27848" y="1988840"/>
            <a:ext cx="93610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439816" y="2799690"/>
            <a:ext cx="93610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96200" y="3212976"/>
            <a:ext cx="1296144" cy="38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2104" y="3789040"/>
            <a:ext cx="13681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04312" y="3825044"/>
            <a:ext cx="115212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5727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69</cp:revision>
  <dcterms:created xsi:type="dcterms:W3CDTF">2015-09-16T06:44:00Z</dcterms:created>
  <dcterms:modified xsi:type="dcterms:W3CDTF">2025-08-26T10:58:48Z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