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090" autoAdjust="0"/>
  </p:normalViewPr>
  <p:slideViewPr>
    <p:cSldViewPr showGuides="1">
      <p:cViewPr varScale="1">
        <p:scale>
          <a:sx n="95" d="100"/>
          <a:sy n="95" d="100"/>
        </p:scale>
        <p:origin x="552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060848"/>
            <a:ext cx="84296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257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688288" y="1916832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832304" y="2564904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3228134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3891364"/>
            <a:ext cx="201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49" y="1268760"/>
            <a:ext cx="114585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735" y="2026930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026930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6110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9040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2015500"/>
            <a:ext cx="783843" cy="6934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2920395"/>
            <a:ext cx="711835" cy="693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005" y="3803363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544272" y="1700808"/>
            <a:ext cx="1152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12976"/>
            <a:ext cx="10325100" cy="19050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2279576" y="3573016"/>
            <a:ext cx="1368152" cy="1224136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5807968" y="3579668"/>
            <a:ext cx="2088232" cy="1217484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2289801" y="3645024"/>
            <a:ext cx="1429935" cy="50897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137116" y="3560157"/>
            <a:ext cx="1687076" cy="624927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 flipV="1">
            <a:off x="2361623" y="4223553"/>
            <a:ext cx="1429935" cy="50897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6097115" y="4165477"/>
            <a:ext cx="1655069" cy="487659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400256" y="3212976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33" y="1340768"/>
            <a:ext cx="11268075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312024" y="112474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55440" y="3717032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9982" cy="5561434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BD7F6B9-2977-94A9-7DA1-CD1959C89864}"/>
              </a:ext>
            </a:extLst>
          </p:cNvPr>
          <p:cNvCxnSpPr>
            <a:cxnSpLocks/>
          </p:cNvCxnSpPr>
          <p:nvPr/>
        </p:nvCxnSpPr>
        <p:spPr>
          <a:xfrm>
            <a:off x="5159896" y="2564904"/>
            <a:ext cx="1728192" cy="1"/>
          </a:xfrm>
          <a:prstGeom prst="line">
            <a:avLst/>
          </a:prstGeom>
          <a:ln w="19050">
            <a:solidFill>
              <a:srgbClr val="EC04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988840"/>
            <a:ext cx="22002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015880" y="308421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702819" y="3111847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3672" y="367702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49" y="1412776"/>
            <a:ext cx="11496675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696400" y="143872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99656" y="3140968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071664" y="3789040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