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708920"/>
            <a:ext cx="81629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763000" cy="2028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88224" y="1844824"/>
            <a:ext cx="3351991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88223" y="2852936"/>
            <a:ext cx="335199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789040"/>
            <a:ext cx="576063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3801008"/>
            <a:ext cx="576063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797239"/>
            <a:ext cx="576063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4281778"/>
            <a:ext cx="57606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5" y="4322260"/>
            <a:ext cx="576063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93628" y="4322261"/>
            <a:ext cx="576063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2562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1340768"/>
            <a:ext cx="1512168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1887013"/>
            <a:ext cx="1512168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3432" y="2895003"/>
            <a:ext cx="2592288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295800" y="3416423"/>
            <a:ext cx="1512168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92144" y="3416424"/>
            <a:ext cx="936104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58" y="1340768"/>
            <a:ext cx="111823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2636912"/>
            <a:ext cx="604867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4797152"/>
            <a:ext cx="61926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920" b="86824"/>
          <a:stretch/>
        </p:blipFill>
        <p:spPr>
          <a:xfrm>
            <a:off x="391591" y="1340769"/>
            <a:ext cx="11465049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15" y="2132856"/>
            <a:ext cx="11353800" cy="3762375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943872" y="4077072"/>
            <a:ext cx="676875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47215" y="4581128"/>
            <a:ext cx="86409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488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79976" y="2924944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954863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890490" y="4071367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16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343472" y="2492896"/>
            <a:ext cx="115212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176120" y="2492896"/>
            <a:ext cx="331236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33" y="1340768"/>
            <a:ext cx="111537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76362"/>
            <a:ext cx="100679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6" y="1376362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87688" y="206084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744072" y="2060848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60496" y="2046573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639616" y="263691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672064" y="2638255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840416" y="263691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362075"/>
            <a:ext cx="9859069" cy="41063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877" y="1340768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21080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41" y="1268760"/>
            <a:ext cx="112299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301380" y="2022711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4021460" y="3007198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9710092" y="3007197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674" y="1977377"/>
            <a:ext cx="918574" cy="9416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1977376"/>
            <a:ext cx="918574" cy="9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299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1271464" y="1536837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6023992" y="1459835"/>
            <a:ext cx="1714500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414214" y="2520460"/>
            <a:ext cx="1714500" cy="923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5231904" y="2520459"/>
            <a:ext cx="1714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0" b="82720"/>
          <a:stretch/>
        </p:blipFill>
        <p:spPr>
          <a:xfrm>
            <a:off x="407368" y="1340768"/>
            <a:ext cx="11233248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87" y="2276872"/>
            <a:ext cx="11334750" cy="268605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4223792" y="278092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096000" y="278092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575720" y="3284984"/>
            <a:ext cx="86409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672064" y="3284984"/>
            <a:ext cx="86409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423592" y="3789040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359325" y="436510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240016" y="436510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9840416" y="436510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3215680" y="4941168"/>
            <a:ext cx="648072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744072" y="4926834"/>
            <a:ext cx="504056" cy="0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4902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328248" y="3133378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645024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871864" y="4221088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431704" y="4722693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4702713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20275" cy="2066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1268760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80176" y="2302222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7600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24392" y="1238943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536160" y="2783235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984432" y="2852936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3314759"/>
            <a:ext cx="648072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1837234"/>
            <a:ext cx="1080120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904312" y="1844824"/>
            <a:ext cx="792088" cy="51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528048" y="2492896"/>
            <a:ext cx="1080120" cy="36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2468961"/>
            <a:ext cx="1008112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3501008"/>
            <a:ext cx="1152128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375920" y="3502411"/>
            <a:ext cx="1440160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631504" y="4017656"/>
            <a:ext cx="1296144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699956" y="4035303"/>
            <a:ext cx="1836204" cy="3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2025-08-26T09:37:17Z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