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3" r:id="rId10"/>
    <p:sldId id="334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08920"/>
            <a:ext cx="77057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801475" cy="3362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1373526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4219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3861048"/>
            <a:ext cx="95287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1" y="4431026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060848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036913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113" y="2943054"/>
            <a:ext cx="711835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943054"/>
            <a:ext cx="711835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76" y="1268760"/>
            <a:ext cx="10896600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1988840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1916832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9715" y="1916832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99068" y="1916832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12625" y="2564904"/>
            <a:ext cx="108491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2564904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564904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3731" y="2564904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4430" y="3150501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65034" y="3150501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39988" y="3798573"/>
            <a:ext cx="95287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24564" y="3798573"/>
            <a:ext cx="16838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388734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44917" y="4411047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83877"/>
            <a:ext cx="959167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3270693"/>
            <a:ext cx="10287000" cy="343852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559496" y="3861048"/>
            <a:ext cx="0" cy="144016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007768" y="3933056"/>
            <a:ext cx="2520280" cy="15121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456039" y="3861048"/>
            <a:ext cx="2520280" cy="15121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4223792" y="3861048"/>
            <a:ext cx="4752527" cy="151216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67975" cy="182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49232" y="2555472"/>
            <a:ext cx="249057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555472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49289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49289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13102" y="256490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498271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299695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99695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306896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57301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357301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39169" y="3575957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75355" y="364502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544522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544522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353550" cy="107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132393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1899315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809750"/>
            <a:ext cx="102203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7" y="2420888"/>
            <a:ext cx="10163175" cy="257175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999656" y="3143926"/>
            <a:ext cx="6408712" cy="125101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711624" y="3130640"/>
            <a:ext cx="3096344" cy="11893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6168008" y="3109849"/>
            <a:ext cx="2676750" cy="121012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66" y="1340768"/>
            <a:ext cx="11296650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183082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234888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3487113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