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708920"/>
            <a:ext cx="75342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01" y="1340768"/>
            <a:ext cx="10963275" cy="4276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3431704" y="1772816"/>
            <a:ext cx="936104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7680176" y="1772816"/>
            <a:ext cx="1656184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983432" y="2780928"/>
            <a:ext cx="1944216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8040216" y="4221088"/>
            <a:ext cx="1440160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6575" cy="2905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6816080" y="2276872"/>
            <a:ext cx="18002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915980" y="3239577"/>
            <a:ext cx="180020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77600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367808" y="2555019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6240016" y="2577737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8098396" y="2612828"/>
            <a:ext cx="10219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2135560" y="3149494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461992" y="3198149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6600056" y="3149494"/>
            <a:ext cx="69933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3564022" y="3653550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531024" y="3668155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48975" cy="3009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1703512" y="3140968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295800" y="3212976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6240016" y="3191881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8904312" y="3191881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1415480" y="3645024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001920" y="3717032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6372335" y="3705471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9036631" y="3687486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925050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375920" y="2132856"/>
            <a:ext cx="360040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7320136" y="2118556"/>
            <a:ext cx="360040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3647728" y="2852936"/>
            <a:ext cx="360040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879976" y="2821902"/>
            <a:ext cx="360040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2567608" y="3501008"/>
            <a:ext cx="360040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511824" y="3501008"/>
            <a:ext cx="360040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8" y="1340768"/>
            <a:ext cx="115824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639425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793" y="4869160"/>
            <a:ext cx="8772525" cy="1209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3071664" y="3573016"/>
            <a:ext cx="158417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7608168" y="3575247"/>
            <a:ext cx="2289150" cy="3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079776" y="5451380"/>
            <a:ext cx="2160240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4793" y="2924944"/>
            <a:ext cx="1181100" cy="504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144" y="2756756"/>
            <a:ext cx="19145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30" y="1340768"/>
            <a:ext cx="11982450" cy="335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159896" y="1916832"/>
            <a:ext cx="1368152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1271464" y="2420888"/>
            <a:ext cx="1656184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3575720" y="2418049"/>
            <a:ext cx="1008112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6023992" y="2418657"/>
            <a:ext cx="2016224" cy="33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3359696" y="2815748"/>
            <a:ext cx="648072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195900" y="2815748"/>
            <a:ext cx="1260140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2099556" y="3319804"/>
            <a:ext cx="756084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835860" y="3786672"/>
            <a:ext cx="900100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87025" cy="1514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447928" y="1340768"/>
            <a:ext cx="864096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433"/>
          <a:stretch/>
        </p:blipFill>
        <p:spPr>
          <a:xfrm>
            <a:off x="377105" y="1340768"/>
            <a:ext cx="11551543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511824" y="2852936"/>
            <a:ext cx="936104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7896200" y="4365104"/>
            <a:ext cx="13681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087888" y="4785490"/>
            <a:ext cx="936104" cy="40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