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24" y="2708920"/>
            <a:ext cx="274320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2066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919536" y="2132856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143672" y="2132856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V="1">
            <a:off x="4871864" y="2132856"/>
            <a:ext cx="633214" cy="396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00056" y="2132856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400256" y="2132856"/>
            <a:ext cx="720080" cy="396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272464" y="216886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107" y="1340768"/>
            <a:ext cx="11439525" cy="3248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2098938"/>
            <a:ext cx="1348105" cy="6819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2095692"/>
            <a:ext cx="1348105" cy="6819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002870"/>
            <a:ext cx="1348105" cy="6819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899138"/>
            <a:ext cx="1348105" cy="6819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1309" y="2060848"/>
            <a:ext cx="711835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15725" cy="4229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21214" y="3081536"/>
            <a:ext cx="43482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128448" y="3112875"/>
            <a:ext cx="43482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112224" y="3717032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894811" y="4365104"/>
            <a:ext cx="43482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87100" cy="4352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151784" y="2636912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08168" y="2708920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632504" y="2656993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07768" y="3301206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040216" y="3301206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735960" y="4509120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272464" y="4511858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68100" cy="1257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199456" y="2082856"/>
            <a:ext cx="547260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67</cp:revision>
  <dcterms:created xsi:type="dcterms:W3CDTF">2015-09-16T06:44:00Z</dcterms:created>
  <dcterms:modified xsi:type="dcterms:W3CDTF">2025-08-26T09:52:18Z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