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2564904"/>
            <a:ext cx="4848225" cy="158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96575" cy="120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971550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6910" y="1988840"/>
            <a:ext cx="9591675" cy="27717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57675" y="2672916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69371" y="2636912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92344" y="2636912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23592" y="3212976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689022" y="3193951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264352" y="3212976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77319" y="3734767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663952" y="3701603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976320" y="3736694"/>
            <a:ext cx="54640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027548" y="4274827"/>
            <a:ext cx="61206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19936" y="4258642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82567" y="4258642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10850" cy="4505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991544" y="4365104"/>
            <a:ext cx="100811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528048" y="4352224"/>
            <a:ext cx="100811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135560" y="4869160"/>
            <a:ext cx="165618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00056" y="4869160"/>
            <a:ext cx="100811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063552" y="5373216"/>
            <a:ext cx="100811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456040" y="5373216"/>
            <a:ext cx="100811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01325" cy="4191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439071" y="1528191"/>
            <a:ext cx="63999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215680" y="2204864"/>
            <a:ext cx="648072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536160" y="2132856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168008" y="2690664"/>
            <a:ext cx="63999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464152" y="2671091"/>
            <a:ext cx="63999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943872" y="3861048"/>
            <a:ext cx="100811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719736" y="4365104"/>
            <a:ext cx="100811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384032" y="4362062"/>
            <a:ext cx="100811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896200" y="4361454"/>
            <a:ext cx="100811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583832" y="4901513"/>
            <a:ext cx="100811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48950" cy="212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66</cp:revision>
  <dcterms:created xsi:type="dcterms:W3CDTF">2015-09-16T06:44:00Z</dcterms:created>
  <dcterms:modified xsi:type="dcterms:W3CDTF">2025-08-25T12:29:12Z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