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0848"/>
            <a:ext cx="887730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53700" cy="2352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41277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04864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284984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5" y="3284984"/>
            <a:ext cx="1296144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193434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75" y="1268760"/>
            <a:ext cx="11210925" cy="2381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1362675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91" y="1268760"/>
            <a:ext cx="11363325" cy="304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90336" y="2897763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71703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64" y="1340768"/>
            <a:ext cx="10058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27" y="4221088"/>
            <a:ext cx="10372725" cy="1133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85293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49" y="1340768"/>
            <a:ext cx="114204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340768"/>
            <a:ext cx="11763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132291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26369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4725144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