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5" r:id="rId3"/>
    <p:sldId id="302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420888"/>
            <a:ext cx="524827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0132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9152"/>
          <a:stretch/>
        </p:blipFill>
        <p:spPr>
          <a:xfrm>
            <a:off x="1415480" y="1700808"/>
            <a:ext cx="9448800" cy="20162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2250181"/>
            <a:ext cx="9096375" cy="146685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431704" y="2666931"/>
            <a:ext cx="3672408" cy="69006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3287688" y="2636912"/>
            <a:ext cx="1260140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1991544" y="2649589"/>
            <a:ext cx="3816424" cy="635395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392144" y="2636912"/>
            <a:ext cx="2664296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4727848" y="2636912"/>
            <a:ext cx="4176464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8760296" y="2636912"/>
            <a:ext cx="1383904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01325" cy="4733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4293096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60158" y="4307599"/>
            <a:ext cx="93610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4307599"/>
            <a:ext cx="93610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03712" y="4784325"/>
            <a:ext cx="93610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4797152"/>
            <a:ext cx="864096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4784325"/>
            <a:ext cx="93610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4797152"/>
            <a:ext cx="864096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03712" y="5262727"/>
            <a:ext cx="936104" cy="40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5275554"/>
            <a:ext cx="864096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5308777"/>
            <a:ext cx="93610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5321604"/>
            <a:ext cx="864096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5776739"/>
            <a:ext cx="936104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5789566"/>
            <a:ext cx="864096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74057" y="5760932"/>
            <a:ext cx="936104" cy="36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21929" y="5773760"/>
            <a:ext cx="864096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601325" cy="4657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0084" y="1694514"/>
            <a:ext cx="936104" cy="36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2090382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2679421"/>
            <a:ext cx="936104" cy="36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58136" y="3185549"/>
            <a:ext cx="936104" cy="36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2636912"/>
            <a:ext cx="936104" cy="36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4176056"/>
            <a:ext cx="936104" cy="36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15364" y="4176057"/>
            <a:ext cx="1464811" cy="36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4679282"/>
            <a:ext cx="1152128" cy="36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5182508"/>
            <a:ext cx="1696988" cy="36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6584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70</cp:revision>
  <dcterms:created xsi:type="dcterms:W3CDTF">2015-09-16T06:44:00Z</dcterms:created>
  <dcterms:modified xsi:type="dcterms:W3CDTF">2025-08-26T10:56:30Z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