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636912"/>
            <a:ext cx="46577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66" y="1340768"/>
            <a:ext cx="11525250" cy="5153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1700808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1700808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2348880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285293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869160"/>
            <a:ext cx="32403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0842" y="5877272"/>
            <a:ext cx="927162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55518"/>
            <a:ext cx="1092517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1916832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708920"/>
            <a:ext cx="1368152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2708920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293096"/>
            <a:ext cx="1348105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592" y="3482092"/>
            <a:ext cx="711835" cy="6934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5547555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554644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18177" y="554644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91284" y="554644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563579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174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184482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1830829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184482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492895"/>
            <a:ext cx="648072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478900"/>
            <a:ext cx="648072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492895"/>
            <a:ext cx="648072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29"/>
          <a:stretch/>
        </p:blipFill>
        <p:spPr>
          <a:xfrm>
            <a:off x="335361" y="1268760"/>
            <a:ext cx="11449272" cy="41052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2440158"/>
            <a:ext cx="792088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2444621"/>
            <a:ext cx="792088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2440158"/>
            <a:ext cx="936104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2924944"/>
            <a:ext cx="6120680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4437112"/>
            <a:ext cx="1512168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99756" y="4437111"/>
            <a:ext cx="1476164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4437110"/>
            <a:ext cx="1476164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4917945"/>
            <a:ext cx="6696744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1916832"/>
            <a:ext cx="648072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869160"/>
            <a:ext cx="10369152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58500" cy="98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1421904"/>
            <a:ext cx="10585176" cy="34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328" y="1903313"/>
            <a:ext cx="10585176" cy="37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205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