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420888"/>
            <a:ext cx="561975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25125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71550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918" y="1446853"/>
            <a:ext cx="9515475" cy="31432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2132856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91508" y="2658438"/>
            <a:ext cx="7842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3146952"/>
            <a:ext cx="7842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3602071"/>
            <a:ext cx="7842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43554" y="4161048"/>
            <a:ext cx="7842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24230" y="2048880"/>
            <a:ext cx="59646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32106" y="2574462"/>
            <a:ext cx="92798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24230" y="3062976"/>
            <a:ext cx="92798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952222" y="3518094"/>
            <a:ext cx="1151890" cy="48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84152" y="4077072"/>
            <a:ext cx="1219960" cy="45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4352" y="2037778"/>
            <a:ext cx="648072" cy="45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4352" y="2540665"/>
            <a:ext cx="792088" cy="45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70"/>
          <a:stretch/>
        </p:blipFill>
        <p:spPr>
          <a:xfrm>
            <a:off x="335360" y="1340769"/>
            <a:ext cx="10610850" cy="424847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4005064"/>
            <a:ext cx="1440160" cy="45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3592" y="5085184"/>
            <a:ext cx="1728192" cy="45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065"/>
          <a:stretch/>
        </p:blipFill>
        <p:spPr>
          <a:xfrm>
            <a:off x="263352" y="1340768"/>
            <a:ext cx="10639425" cy="410445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48128" y="1844824"/>
            <a:ext cx="1224136" cy="45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99856" y="2348880"/>
            <a:ext cx="864096" cy="45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44072" y="2470583"/>
            <a:ext cx="864096" cy="33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735960" y="3284984"/>
            <a:ext cx="864096" cy="45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23792" y="3770426"/>
            <a:ext cx="1152128" cy="45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99656" y="4797152"/>
            <a:ext cx="1728192" cy="45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191344" y="1340768"/>
            <a:ext cx="1071562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2025-08-26T10:54:23Z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