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2"/>
  </p:notesMasterIdLst>
  <p:handoutMasterIdLst>
    <p:handoutMasterId r:id="rId23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6" d="100"/>
          <a:sy n="96" d="100"/>
        </p:scale>
        <p:origin x="513" y="45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5560" y="2780928"/>
            <a:ext cx="8096250" cy="704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306175" cy="47815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7536160" y="2204864"/>
            <a:ext cx="792088" cy="4634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4367808" y="3573016"/>
            <a:ext cx="792088" cy="4634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5916439" y="4941168"/>
            <a:ext cx="792088" cy="4634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6566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9944100" cy="13525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8616280" y="1625600"/>
            <a:ext cx="792088" cy="4634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80979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229975" cy="41529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2639616" y="2852937"/>
            <a:ext cx="792088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5087888" y="3451802"/>
            <a:ext cx="1224136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3791744" y="4869160"/>
            <a:ext cx="1728192" cy="455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41542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r="341" b="82621"/>
          <a:stretch/>
        </p:blipFill>
        <p:spPr>
          <a:xfrm>
            <a:off x="695400" y="1340768"/>
            <a:ext cx="10081120" cy="57606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6563" y="2420888"/>
            <a:ext cx="9801225" cy="2371725"/>
          </a:xfrm>
          <a:prstGeom prst="rect">
            <a:avLst/>
          </a:prstGeom>
        </p:spPr>
      </p:pic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DA7DA509-7761-EF12-3BF8-23608B565E53}"/>
              </a:ext>
            </a:extLst>
          </p:cNvPr>
          <p:cNvCxnSpPr>
            <a:cxnSpLocks/>
          </p:cNvCxnSpPr>
          <p:nvPr/>
        </p:nvCxnSpPr>
        <p:spPr>
          <a:xfrm>
            <a:off x="4871864" y="2636912"/>
            <a:ext cx="2016224" cy="1944216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DA7DA509-7761-EF12-3BF8-23608B565E53}"/>
              </a:ext>
            </a:extLst>
          </p:cNvPr>
          <p:cNvCxnSpPr>
            <a:cxnSpLocks/>
          </p:cNvCxnSpPr>
          <p:nvPr/>
        </p:nvCxnSpPr>
        <p:spPr>
          <a:xfrm>
            <a:off x="4933099" y="3284984"/>
            <a:ext cx="2026997" cy="720080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DA7DA509-7761-EF12-3BF8-23608B565E53}"/>
              </a:ext>
            </a:extLst>
          </p:cNvPr>
          <p:cNvCxnSpPr>
            <a:cxnSpLocks/>
          </p:cNvCxnSpPr>
          <p:nvPr/>
        </p:nvCxnSpPr>
        <p:spPr>
          <a:xfrm flipV="1">
            <a:off x="4259796" y="2564904"/>
            <a:ext cx="2628292" cy="1437422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DA7DA509-7761-EF12-3BF8-23608B565E53}"/>
              </a:ext>
            </a:extLst>
          </p:cNvPr>
          <p:cNvCxnSpPr>
            <a:cxnSpLocks/>
          </p:cNvCxnSpPr>
          <p:nvPr/>
        </p:nvCxnSpPr>
        <p:spPr>
          <a:xfrm flipV="1">
            <a:off x="4511824" y="3283615"/>
            <a:ext cx="2376264" cy="1331247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256293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15642"/>
            <a:ext cx="11249025" cy="5514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37806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306175" cy="1971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22966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058525" cy="35052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6168008" y="1340768"/>
            <a:ext cx="504056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4943872" y="4174435"/>
            <a:ext cx="504056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6744072" y="4149080"/>
            <a:ext cx="504056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8616280" y="4199553"/>
            <a:ext cx="504056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2624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210925" cy="26574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6168008" y="1340768"/>
            <a:ext cx="504056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10344472" y="1412776"/>
            <a:ext cx="504056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5303912" y="3284984"/>
            <a:ext cx="3888432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3263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287125" cy="2657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95715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8712" y="1347787"/>
            <a:ext cx="9934575" cy="4162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1347787"/>
            <a:ext cx="9763125" cy="4905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10551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353800" cy="3095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t="7230"/>
          <a:stretch/>
        </p:blipFill>
        <p:spPr>
          <a:xfrm>
            <a:off x="1847528" y="2204864"/>
            <a:ext cx="1714500" cy="9239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t="7230"/>
          <a:stretch/>
        </p:blipFill>
        <p:spPr>
          <a:xfrm>
            <a:off x="5231904" y="2204864"/>
            <a:ext cx="1714500" cy="9239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/>
          <a:srcRect t="7230"/>
          <a:stretch/>
        </p:blipFill>
        <p:spPr>
          <a:xfrm>
            <a:off x="709092" y="3429000"/>
            <a:ext cx="1714500" cy="9239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31704" y="3411252"/>
            <a:ext cx="918574" cy="94167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2060848"/>
            <a:ext cx="9963150" cy="2638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1484784"/>
            <a:ext cx="9763125" cy="4905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82567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106150" cy="2352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t="7230"/>
          <a:stretch/>
        </p:blipFill>
        <p:spPr>
          <a:xfrm>
            <a:off x="4583832" y="2708920"/>
            <a:ext cx="1728192" cy="9239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t="7230"/>
          <a:stretch/>
        </p:blipFill>
        <p:spPr>
          <a:xfrm>
            <a:off x="8701980" y="2708919"/>
            <a:ext cx="1714500" cy="9239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61802" y="1484784"/>
            <a:ext cx="918574" cy="941673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439816" y="1484784"/>
            <a:ext cx="3314700" cy="885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189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1483" y="1340768"/>
            <a:ext cx="11287125" cy="20859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1775520" y="2276872"/>
            <a:ext cx="792088" cy="4634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4403812" y="2204863"/>
            <a:ext cx="792088" cy="4634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7032104" y="2204863"/>
            <a:ext cx="792088" cy="4634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9768408" y="2211925"/>
            <a:ext cx="792088" cy="4634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1808751" y="2904813"/>
            <a:ext cx="792088" cy="4634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4437043" y="2832804"/>
            <a:ext cx="792088" cy="4634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7065335" y="2832804"/>
            <a:ext cx="792088" cy="4634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9801639" y="2839866"/>
            <a:ext cx="792088" cy="4634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7925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306175" cy="28384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5916439" y="2204864"/>
            <a:ext cx="792088" cy="4634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0471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9648825" cy="33242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5591944" y="1340768"/>
            <a:ext cx="792088" cy="4634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7176120" y="2699146"/>
            <a:ext cx="792088" cy="4634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03507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420475" cy="48672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5591944" y="1402938"/>
            <a:ext cx="792088" cy="4634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3935760" y="3501008"/>
            <a:ext cx="792088" cy="4634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6960096" y="3501008"/>
            <a:ext cx="792088" cy="4634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9840416" y="3501008"/>
            <a:ext cx="792088" cy="4634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2063552" y="4221088"/>
            <a:ext cx="792088" cy="4634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6873689" y="4221088"/>
            <a:ext cx="792088" cy="4634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9120336" y="4221087"/>
            <a:ext cx="792088" cy="4634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39343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258550" cy="40957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6960096" y="1268760"/>
            <a:ext cx="792088" cy="4634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6888088" y="1988840"/>
            <a:ext cx="792088" cy="4634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10200456" y="2708920"/>
            <a:ext cx="792088" cy="4634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9048328" y="3413694"/>
            <a:ext cx="792088" cy="4634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72777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4916" y="1268760"/>
            <a:ext cx="11315700" cy="6096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9021" y="2353642"/>
            <a:ext cx="10325100" cy="1885950"/>
          </a:xfrm>
          <a:prstGeom prst="rect">
            <a:avLst/>
          </a:prstGeom>
        </p:spPr>
      </p:pic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DA7DA509-7761-EF12-3BF8-23608B565E53}"/>
              </a:ext>
            </a:extLst>
          </p:cNvPr>
          <p:cNvCxnSpPr>
            <a:cxnSpLocks/>
          </p:cNvCxnSpPr>
          <p:nvPr/>
        </p:nvCxnSpPr>
        <p:spPr>
          <a:xfrm>
            <a:off x="1559496" y="2636912"/>
            <a:ext cx="1008112" cy="576064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DA7DA509-7761-EF12-3BF8-23608B565E53}"/>
              </a:ext>
            </a:extLst>
          </p:cNvPr>
          <p:cNvCxnSpPr>
            <a:cxnSpLocks/>
          </p:cNvCxnSpPr>
          <p:nvPr/>
        </p:nvCxnSpPr>
        <p:spPr>
          <a:xfrm>
            <a:off x="1584006" y="3328218"/>
            <a:ext cx="983602" cy="604838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DA7DA509-7761-EF12-3BF8-23608B565E53}"/>
              </a:ext>
            </a:extLst>
          </p:cNvPr>
          <p:cNvCxnSpPr>
            <a:cxnSpLocks/>
          </p:cNvCxnSpPr>
          <p:nvPr/>
        </p:nvCxnSpPr>
        <p:spPr>
          <a:xfrm flipV="1">
            <a:off x="1618354" y="2708492"/>
            <a:ext cx="949254" cy="1198297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id="{DA7DA509-7761-EF12-3BF8-23608B565E53}"/>
              </a:ext>
            </a:extLst>
          </p:cNvPr>
          <p:cNvCxnSpPr>
            <a:cxnSpLocks/>
          </p:cNvCxnSpPr>
          <p:nvPr/>
        </p:nvCxnSpPr>
        <p:spPr>
          <a:xfrm>
            <a:off x="5231904" y="2636912"/>
            <a:ext cx="1023900" cy="576064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id="{DA7DA509-7761-EF12-3BF8-23608B565E53}"/>
              </a:ext>
            </a:extLst>
          </p:cNvPr>
          <p:cNvCxnSpPr>
            <a:cxnSpLocks/>
          </p:cNvCxnSpPr>
          <p:nvPr/>
        </p:nvCxnSpPr>
        <p:spPr>
          <a:xfrm flipV="1">
            <a:off x="5260014" y="2636912"/>
            <a:ext cx="1023900" cy="670728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id="{DA7DA509-7761-EF12-3BF8-23608B565E53}"/>
              </a:ext>
            </a:extLst>
          </p:cNvPr>
          <p:cNvCxnSpPr>
            <a:cxnSpLocks/>
          </p:cNvCxnSpPr>
          <p:nvPr/>
        </p:nvCxnSpPr>
        <p:spPr>
          <a:xfrm flipV="1">
            <a:off x="5260014" y="3933056"/>
            <a:ext cx="995790" cy="13742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id="{DA7DA509-7761-EF12-3BF8-23608B565E53}"/>
              </a:ext>
            </a:extLst>
          </p:cNvPr>
          <p:cNvCxnSpPr>
            <a:cxnSpLocks/>
          </p:cNvCxnSpPr>
          <p:nvPr/>
        </p:nvCxnSpPr>
        <p:spPr>
          <a:xfrm>
            <a:off x="8920100" y="2684244"/>
            <a:ext cx="1064332" cy="1262554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id="{DA7DA509-7761-EF12-3BF8-23608B565E53}"/>
              </a:ext>
            </a:extLst>
          </p:cNvPr>
          <p:cNvCxnSpPr>
            <a:cxnSpLocks/>
          </p:cNvCxnSpPr>
          <p:nvPr/>
        </p:nvCxnSpPr>
        <p:spPr>
          <a:xfrm flipV="1">
            <a:off x="8948210" y="3280817"/>
            <a:ext cx="964214" cy="7900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>
            <a:extLst>
              <a:ext uri="{FF2B5EF4-FFF2-40B4-BE49-F238E27FC236}">
                <a16:creationId xmlns:a16="http://schemas.microsoft.com/office/drawing/2014/main" id="{DA7DA509-7761-EF12-3BF8-23608B565E53}"/>
              </a:ext>
            </a:extLst>
          </p:cNvPr>
          <p:cNvCxnSpPr>
            <a:cxnSpLocks/>
          </p:cNvCxnSpPr>
          <p:nvPr/>
        </p:nvCxnSpPr>
        <p:spPr>
          <a:xfrm flipV="1">
            <a:off x="8936462" y="2684244"/>
            <a:ext cx="975962" cy="1214791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936759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183</TotalTime>
  <Words>0</Words>
  <Application>Microsoft Office PowerPoint</Application>
  <PresentationFormat>宽屏</PresentationFormat>
  <Paragraphs>0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李大玉</cp:lastModifiedBy>
  <cp:revision>70</cp:revision>
  <dcterms:created xsi:type="dcterms:W3CDTF">2015-09-16T06:44:00Z</dcterms:created>
  <dcterms:modified xsi:type="dcterms:W3CDTF">2025-08-26T09:35:58Z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