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564904"/>
            <a:ext cx="507682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03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348880"/>
            <a:ext cx="95821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46" y="1916832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3006105"/>
            <a:ext cx="8477250" cy="15621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287688" y="3429000"/>
            <a:ext cx="0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511824" y="3458542"/>
            <a:ext cx="3672408" cy="61853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735960" y="3429000"/>
            <a:ext cx="3816424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879976" y="3429000"/>
            <a:ext cx="1224136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7176120" y="3458542"/>
            <a:ext cx="1152128" cy="6905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351584" y="3481159"/>
            <a:ext cx="7128792" cy="59591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29900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22108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4653136"/>
            <a:ext cx="9361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519319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03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62880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13285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06896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06955" y="360744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72264" y="4149080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465313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515719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965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