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2708920"/>
            <a:ext cx="820102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783" y="1268760"/>
            <a:ext cx="11172825" cy="4514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359696" y="1196752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07968" y="2852936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336360" y="2856688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639616" y="3645024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72064" y="3717032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026171" y="3629710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55440" y="4437112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972675" cy="25812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927648" y="3084388"/>
            <a:ext cx="165618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28248" y="3084388"/>
            <a:ext cx="93610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058" y="1340768"/>
            <a:ext cx="11258550" cy="3333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99856" y="3185145"/>
            <a:ext cx="648072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032104" y="3160196"/>
            <a:ext cx="648072" cy="29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384032" y="4149080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536160" y="4138431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509857" y="4127317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696400" y="4127317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15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34750" cy="4105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79776" y="2708920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536160" y="2731537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935760" y="4203442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528048" y="4209121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62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2045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780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886950" cy="496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280" y="1388080"/>
            <a:ext cx="97631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29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9982200" cy="4295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897" y="1556792"/>
            <a:ext cx="97631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6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49025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564904"/>
            <a:ext cx="1714500" cy="923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564904"/>
            <a:ext cx="1714500" cy="923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1615" y="2564904"/>
            <a:ext cx="1714500" cy="923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9551054" y="2636912"/>
            <a:ext cx="1714500" cy="923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5273111" y="2636912"/>
            <a:ext cx="1714500" cy="92392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9929" y="4149080"/>
            <a:ext cx="1714500" cy="92392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8161" y="4149080"/>
            <a:ext cx="1714500" cy="92392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6104" y="4149080"/>
            <a:ext cx="1714500" cy="92392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9545543" y="4221088"/>
            <a:ext cx="1714500" cy="92392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5263153" y="4232083"/>
            <a:ext cx="171450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4910"/>
            <a:ext cx="11134725" cy="3524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08168" y="2204864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077450" cy="3848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96000" y="1340768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96000" y="2708920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15880" y="3933056"/>
            <a:ext cx="5760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458450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840510"/>
            <a:ext cx="8410575" cy="18954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447928" y="1268760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655840" y="2636912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58550" cy="4219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271464" y="2852936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359696" y="2852936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79976" y="4221088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271464" y="4869160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23792" y="4890357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24" y="1340768"/>
            <a:ext cx="11315700" cy="4733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83632" y="2204864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15480" y="2852936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303912" y="2924944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87688" y="3573016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559496" y="4293096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95800" y="4293096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15480" y="5013176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888059" y="4869160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8760"/>
            <a:ext cx="11296650" cy="5438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631504" y="2121902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359696" y="2120887"/>
            <a:ext cx="7920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99856" y="2120887"/>
            <a:ext cx="25922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79848" y="2780928"/>
            <a:ext cx="1271735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090189" y="2795126"/>
            <a:ext cx="122413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87888" y="2772408"/>
            <a:ext cx="165618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139650" y="3465512"/>
            <a:ext cx="707877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063550" y="4149080"/>
            <a:ext cx="864097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575720" y="4149080"/>
            <a:ext cx="7920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25079" y="4869160"/>
            <a:ext cx="1224136" cy="406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626618" y="4843602"/>
            <a:ext cx="1189461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048328" y="4843602"/>
            <a:ext cx="7920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567608" y="5504149"/>
            <a:ext cx="7920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346275" y="6203479"/>
            <a:ext cx="130294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400119" y="6203479"/>
            <a:ext cx="13148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066" y="1268760"/>
            <a:ext cx="112585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68</cp:revision>
  <dcterms:created xsi:type="dcterms:W3CDTF">2015-09-16T06:44:00Z</dcterms:created>
  <dcterms:modified xsi:type="dcterms:W3CDTF">2025-08-26T09:43:28Z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