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7" r:id="rId5"/>
    <p:sldId id="328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2420888"/>
            <a:ext cx="4591050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39425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715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215" y="1556792"/>
            <a:ext cx="9572625" cy="2428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220486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220486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2" y="220486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52384" y="221287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2809672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9856" y="2767375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8168" y="2800235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96400" y="2800235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33599" y="328498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203" y="1412776"/>
            <a:ext cx="10601325" cy="4591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4293096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4746645"/>
            <a:ext cx="14401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47290" y="5301208"/>
            <a:ext cx="14401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24"/>
          <a:stretch/>
        </p:blipFill>
        <p:spPr>
          <a:xfrm>
            <a:off x="263352" y="1340768"/>
            <a:ext cx="10753725" cy="536676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11824" y="1412776"/>
            <a:ext cx="13681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24192" y="1988840"/>
            <a:ext cx="26642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576917" y="2564904"/>
            <a:ext cx="119960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309279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11078" y="3092794"/>
            <a:ext cx="556544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45162" y="3637742"/>
            <a:ext cx="47525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2025-08-26T10:57:09Z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