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420888"/>
            <a:ext cx="513397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b="4091"/>
          <a:stretch/>
        </p:blipFill>
        <p:spPr>
          <a:xfrm>
            <a:off x="335360" y="1268760"/>
            <a:ext cx="10591800" cy="1224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918" y="1772816"/>
            <a:ext cx="9515475" cy="2828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249289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78214" y="249289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7626" y="252575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68408" y="2492896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300725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302668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7626" y="299695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13850" y="299482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93343" y="354731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3535003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350100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01882" y="350100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4041649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4063961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4067787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648950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4365104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4833709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5427950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82275" cy="2857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1533669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1533669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1970685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2579965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24463" y="2606537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3140968"/>
            <a:ext cx="194421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99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