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824" y="2780928"/>
            <a:ext cx="316230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681" y="1268760"/>
            <a:ext cx="10010775" cy="2324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835028" y="1412776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72850" cy="428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2132856"/>
            <a:ext cx="711835" cy="6934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140968"/>
            <a:ext cx="711835" cy="6934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5888" y="3158829"/>
            <a:ext cx="711835" cy="6934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t="-150002" b="-3"/>
          <a:stretch/>
        </p:blipFill>
        <p:spPr>
          <a:xfrm>
            <a:off x="2361793" y="5444716"/>
            <a:ext cx="1362075" cy="1143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39816" y="2276872"/>
            <a:ext cx="1757933" cy="5143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8381" y="4060744"/>
            <a:ext cx="2600325" cy="6286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04112" y="4103554"/>
            <a:ext cx="1666875" cy="6000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75769" y="5071238"/>
            <a:ext cx="2486025" cy="4857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68208" y="4981231"/>
            <a:ext cx="1957958" cy="63817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657364" y="2387044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486794" y="4293311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230602" y="4264103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9350251" y="5206393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14442" y="4849346"/>
            <a:ext cx="3390900" cy="8572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371024" y="4926805"/>
            <a:ext cx="1348105" cy="68199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4943872" y="5086825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9" grpId="0"/>
      <p:bldP spid="1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6371"/>
          <a:stretch/>
        </p:blipFill>
        <p:spPr>
          <a:xfrm>
            <a:off x="263352" y="1340768"/>
            <a:ext cx="11506200" cy="31748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40768"/>
            <a:ext cx="1348105" cy="6819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2348880"/>
            <a:ext cx="1368152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3305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791744" y="2924944"/>
            <a:ext cx="10801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544272" y="2993355"/>
            <a:ext cx="10801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791744" y="4005064"/>
            <a:ext cx="10801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385112" y="4005064"/>
            <a:ext cx="10801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87200" cy="3543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840416" y="3284984"/>
            <a:ext cx="144016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390795" y="4103847"/>
            <a:ext cx="288032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022031" y="4067843"/>
            <a:ext cx="288032" cy="324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760908" y="4103847"/>
            <a:ext cx="288032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392144" y="4149080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334750" cy="4067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11624" y="4941168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672064" y="4941168"/>
            <a:ext cx="25202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344650" y="2595734"/>
            <a:ext cx="720080" cy="298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696400" y="3212976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552384" y="2534071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344650" y="3212976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3819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359696" y="4149080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344275" cy="2657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08168" y="1484784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336360" y="2060848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495600" y="2564904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44225" cy="3076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207568" y="3501008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08168" y="3492286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415953" y="3140968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480376" y="3861048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5</Words>
  <Application>Microsoft Office PowerPoint</Application>
  <PresentationFormat>宽屏</PresentationFormat>
  <Paragraphs>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69</cp:revision>
  <dcterms:created xsi:type="dcterms:W3CDTF">2015-09-16T06:44:00Z</dcterms:created>
  <dcterms:modified xsi:type="dcterms:W3CDTF">2025-08-26T10:01:32Z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