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2420888"/>
            <a:ext cx="508635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795" y="2060848"/>
            <a:ext cx="9553575" cy="2238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51584" y="270892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76422" y="2708920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05216" y="2725147"/>
            <a:ext cx="65893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272514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07568" y="328498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83791" y="330364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38640" y="3278798"/>
            <a:ext cx="62137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3303646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792103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83791" y="377169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10850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49080"/>
            <a:ext cx="8248650" cy="20955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279576" y="4437112"/>
            <a:ext cx="1872208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351584" y="4437112"/>
            <a:ext cx="1872208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2351584" y="5517232"/>
            <a:ext cx="1728192" cy="50405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2279576" y="5517232"/>
            <a:ext cx="1872208" cy="53607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15625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220486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20364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79876" y="322728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3208627"/>
            <a:ext cx="165618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789040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753409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56440" y="376517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4293096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83932" y="4273343"/>
            <a:ext cx="13321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822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2025-08-26T10:53:02Z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