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3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88840"/>
            <a:ext cx="8334375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2686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1055440" y="2564904"/>
            <a:ext cx="104411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551384" y="3288559"/>
            <a:ext cx="18002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89" y="1340768"/>
            <a:ext cx="11915775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121426"/>
            <a:ext cx="1348105" cy="681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2996952"/>
            <a:ext cx="1368152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6360" y="2060848"/>
            <a:ext cx="720080" cy="7425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2996952"/>
            <a:ext cx="711835" cy="6934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6520" y="3023612"/>
            <a:ext cx="711835" cy="693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33" y="1268760"/>
            <a:ext cx="11229975" cy="49339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6240016" y="1916832"/>
            <a:ext cx="57606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7104112" y="3208961"/>
            <a:ext cx="57606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582150" cy="1143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5879976" y="1268760"/>
            <a:ext cx="57606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850" y="1340768"/>
            <a:ext cx="11334750" cy="2543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7896200" y="2060848"/>
            <a:ext cx="57606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9552384" y="1988840"/>
            <a:ext cx="57606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2783632" y="2647459"/>
            <a:ext cx="57606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4439816" y="2575451"/>
            <a:ext cx="57606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7536160" y="2636912"/>
            <a:ext cx="57606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9192344" y="2564904"/>
            <a:ext cx="57606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2927647" y="3151515"/>
            <a:ext cx="17281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8544272" y="3185593"/>
            <a:ext cx="17281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356992"/>
            <a:ext cx="11849100" cy="20097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3215680" y="2564904"/>
            <a:ext cx="19442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5879976" y="2564904"/>
            <a:ext cx="19442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5519936" y="3212976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983432" y="3892103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2590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 flipV="1">
            <a:off x="6011689" y="1124744"/>
            <a:ext cx="5040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3552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727637"/>
            <a:ext cx="4981575" cy="39052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1271464" y="3501008"/>
            <a:ext cx="15121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5864052" y="3503138"/>
            <a:ext cx="15121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2027548" y="4162955"/>
            <a:ext cx="864096" cy="51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6196114" y="4189745"/>
            <a:ext cx="98208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4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801475" cy="4686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5951984" y="1916832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4151784" y="4005064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1343472" y="4689343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3647728" y="4718045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 flipH="1">
            <a:off x="911424" y="5376106"/>
            <a:ext cx="19442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69</cp:revision>
  <dcterms:created xsi:type="dcterms:W3CDTF">2015-09-16T06:44:00Z</dcterms:created>
  <dcterms:modified xsi:type="dcterms:W3CDTF">2025-08-26T10:09:36Z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