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2636912"/>
            <a:ext cx="30099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09787"/>
            <a:ext cx="10896600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2996951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7034" y="3501008"/>
            <a:ext cx="867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7034" y="4221088"/>
            <a:ext cx="867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881" y="2996951"/>
            <a:ext cx="7277100" cy="17811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99856" y="3167389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7568" y="373083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0136" y="439152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060848"/>
            <a:ext cx="1348105" cy="7378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2996952"/>
            <a:ext cx="1348105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2096103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3026147"/>
            <a:ext cx="72008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20" y="1268760"/>
            <a:ext cx="1043940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06084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3212976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5157192"/>
            <a:ext cx="867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99" y="1268760"/>
            <a:ext cx="11363325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5373216"/>
            <a:ext cx="867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5338226"/>
            <a:ext cx="867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38525" y="5395326"/>
            <a:ext cx="86747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340768"/>
            <a:ext cx="112109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919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14" y="1367534"/>
            <a:ext cx="11306175" cy="124777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5015880" y="1844824"/>
            <a:ext cx="6408712" cy="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407368" y="2615309"/>
            <a:ext cx="57606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68000" cy="3438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12687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3429000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59" y="1412776"/>
            <a:ext cx="11058525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8610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47257" y="393305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390019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3</Words>
  <Application>Microsoft Office PowerPoint</Application>
  <PresentationFormat>宽屏</PresentationFormat>
  <Paragraphs>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