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708920"/>
            <a:ext cx="79533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11000" cy="3562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2060848"/>
            <a:ext cx="86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2060848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30142" y="2060848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28448" y="2132856"/>
            <a:ext cx="10081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25554" y="2780928"/>
            <a:ext cx="86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17842" y="2780928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2780928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84432" y="2852936"/>
            <a:ext cx="121413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15134" y="3446951"/>
            <a:ext cx="112893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992544" y="3452022"/>
            <a:ext cx="86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392" y="4221088"/>
            <a:ext cx="86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57534" y="4221088"/>
            <a:ext cx="86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63325" cy="5486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5229200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5215813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5250701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5215813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5968955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594968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78926" y="594968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5962668"/>
            <a:ext cx="792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66912"/>
            <a:ext cx="112014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01008"/>
            <a:ext cx="11144250" cy="146685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2207568" y="4077072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4727848" y="4077072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6384032" y="4077072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8688288" y="4077444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10776520" y="4077072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503712" y="4797152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610600" cy="2628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1340768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24" y="1340768"/>
            <a:ext cx="11506200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91544" y="2276872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2276872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35488" y="2295431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295431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55396" y="2295431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26029" y="2871495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62605" y="2871495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06362" y="285293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32948" y="2871597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55396" y="2871495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3832900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83560" y="3730669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4509120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4509120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44050" cy="2847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2671650"/>
            <a:ext cx="648072" cy="61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2716627"/>
            <a:ext cx="10606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3517141"/>
            <a:ext cx="38164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98" y="1268760"/>
            <a:ext cx="11677650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780928"/>
            <a:ext cx="19442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3501008"/>
            <a:ext cx="19442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4256399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27948" y="4256399"/>
            <a:ext cx="9001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5013176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5733256"/>
            <a:ext cx="13681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0425" cy="2171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1988840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2204864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285293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2918149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15129" y="2996952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