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2420888"/>
            <a:ext cx="6791325" cy="1924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b="1894"/>
          <a:stretch/>
        </p:blipFill>
        <p:spPr>
          <a:xfrm>
            <a:off x="335360" y="1268761"/>
            <a:ext cx="10572750" cy="12241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8927"/>
          <a:stretch/>
        </p:blipFill>
        <p:spPr>
          <a:xfrm>
            <a:off x="1343472" y="1484784"/>
            <a:ext cx="9550921" cy="1971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834" y="1412776"/>
            <a:ext cx="971550" cy="35623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207568" y="2060848"/>
            <a:ext cx="648072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422652" y="2060848"/>
            <a:ext cx="521220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986278" y="2060848"/>
            <a:ext cx="648072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336360" y="2060848"/>
            <a:ext cx="648072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495600" y="2503684"/>
            <a:ext cx="648072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799856" y="2503684"/>
            <a:ext cx="648072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199052" y="2511899"/>
            <a:ext cx="648072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179272" y="2532487"/>
            <a:ext cx="648072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063552" y="2988286"/>
            <a:ext cx="648072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383764" y="2988286"/>
            <a:ext cx="648072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872336" y="2988286"/>
            <a:ext cx="648072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503308" y="2991973"/>
            <a:ext cx="648072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72816"/>
            <a:ext cx="971550" cy="3562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340768"/>
            <a:ext cx="10506075" cy="45434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639616" y="4005064"/>
            <a:ext cx="86409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645058" y="4437112"/>
            <a:ext cx="86409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605302" y="4944700"/>
            <a:ext cx="161849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590460" y="5380137"/>
            <a:ext cx="91325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582275" cy="44767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925275" y="1505270"/>
            <a:ext cx="864096" cy="301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744072" y="2996952"/>
            <a:ext cx="93610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999656" y="3956585"/>
            <a:ext cx="100811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639616" y="4437112"/>
            <a:ext cx="338437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405502" y="4917639"/>
            <a:ext cx="205053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439816" y="1988840"/>
            <a:ext cx="864096" cy="301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563225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319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69</cp:revision>
  <dcterms:created xsi:type="dcterms:W3CDTF">2015-09-16T06:44:00Z</dcterms:created>
  <dcterms:modified xsi:type="dcterms:W3CDTF">2025-08-26T11:02:52Z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