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2636912"/>
            <a:ext cx="54387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3343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151784" y="342900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4029847"/>
            <a:ext cx="504056" cy="47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408368" y="342900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3124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3212976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16480" y="3225958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384" y="3789040"/>
            <a:ext cx="13681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0725150" cy="2200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155679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060848"/>
            <a:ext cx="1348105" cy="681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6196" y="2060848"/>
            <a:ext cx="1348105" cy="681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207" y="2996952"/>
            <a:ext cx="1348105" cy="6819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2879" y="2985522"/>
            <a:ext cx="711835" cy="693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2968319"/>
            <a:ext cx="71183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3143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647728" y="321297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200456" y="3215917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35560" y="386104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91925" cy="5105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567608" y="3356992"/>
            <a:ext cx="648072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19736" y="479715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5783662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992544" y="522920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5913276"/>
            <a:ext cx="162373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930"/>
          <a:stretch/>
        </p:blipFill>
        <p:spPr>
          <a:xfrm>
            <a:off x="399206" y="1340768"/>
            <a:ext cx="11601450" cy="23854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336360" y="1412776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675"/>
          <a:stretch/>
        </p:blipFill>
        <p:spPr>
          <a:xfrm>
            <a:off x="263352" y="1840607"/>
            <a:ext cx="7143750" cy="17324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772816"/>
            <a:ext cx="4257675" cy="22764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439816" y="1988840"/>
            <a:ext cx="6480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149427" y="2685513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1196752"/>
            <a:ext cx="1257300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735536"/>
            <a:ext cx="11991975" cy="2762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215680" y="2348880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1424" y="2864633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2996952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67</cp:revision>
  <dcterms:created xsi:type="dcterms:W3CDTF">2015-09-16T06:44:00Z</dcterms:created>
  <dcterms:modified xsi:type="dcterms:W3CDTF">2025-08-26T09:57:27Z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