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2708920"/>
            <a:ext cx="45243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2106275" cy="5105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128448" y="1370078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68075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2173119"/>
            <a:ext cx="1348105" cy="6819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2173119"/>
            <a:ext cx="1348105" cy="6819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3182448"/>
            <a:ext cx="1348105" cy="6819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191778"/>
            <a:ext cx="1348105" cy="681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4191778"/>
            <a:ext cx="1348105" cy="6819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832" y="3160043"/>
            <a:ext cx="711835" cy="6934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7768" y="4191778"/>
            <a:ext cx="711835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63325" cy="2886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863752" y="2852936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20136" y="2924944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632504" y="2917033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68075" cy="3429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91944" y="2767236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063340" y="2767236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3392" y="3501008"/>
            <a:ext cx="122413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61385" y="3501008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25200" cy="3552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08368" y="3356992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08368" y="4005064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79576" y="3339142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07568" y="4005064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82375" cy="5248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793330"/>
            <a:ext cx="11134725" cy="1171575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AD97099-A58F-D177-305B-EE288A0F3DF2}"/>
              </a:ext>
            </a:extLst>
          </p:cNvPr>
          <p:cNvCxnSpPr>
            <a:cxnSpLocks/>
          </p:cNvCxnSpPr>
          <p:nvPr/>
        </p:nvCxnSpPr>
        <p:spPr>
          <a:xfrm>
            <a:off x="10632504" y="3284984"/>
            <a:ext cx="837581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AD97099-A58F-D177-305B-EE288A0F3DF2}"/>
              </a:ext>
            </a:extLst>
          </p:cNvPr>
          <p:cNvCxnSpPr>
            <a:cxnSpLocks/>
          </p:cNvCxnSpPr>
          <p:nvPr/>
        </p:nvCxnSpPr>
        <p:spPr>
          <a:xfrm>
            <a:off x="407368" y="4005064"/>
            <a:ext cx="5495354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532" y="1340768"/>
            <a:ext cx="11468100" cy="3228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64152" y="2739231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01425" cy="3819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632504" y="1268760"/>
            <a:ext cx="5760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583832" y="4581128"/>
            <a:ext cx="309634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2025-08-26T10:21:26Z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