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6" r:id="rId2"/>
    <p:sldId id="327" r:id="rId3"/>
    <p:sldId id="328" r:id="rId4"/>
    <p:sldId id="329" r:id="rId5"/>
    <p:sldId id="330" r:id="rId6"/>
    <p:sldId id="331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2420888"/>
            <a:ext cx="47625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8227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772816"/>
            <a:ext cx="948690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73" y="1484784"/>
            <a:ext cx="971550" cy="356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1963" y="2488029"/>
            <a:ext cx="9105900" cy="24288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83632" y="2524294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32154" y="2506241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6360" y="2564904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55640" y="3029461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04162" y="3011408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19119" y="3029461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95497" y="3459067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52440" y="3459068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82925" y="3963329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82052" y="4417699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17007" y="4024481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19205" y="4475863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648950" cy="4314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4365104"/>
            <a:ext cx="93610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4797152"/>
            <a:ext cx="93610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5301208"/>
            <a:ext cx="129614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14" b="477"/>
          <a:stretch/>
        </p:blipFill>
        <p:spPr>
          <a:xfrm>
            <a:off x="263352" y="1340768"/>
            <a:ext cx="10677525" cy="36724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1592796"/>
            <a:ext cx="93610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2132856"/>
            <a:ext cx="93610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3429000"/>
            <a:ext cx="273630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4005064"/>
            <a:ext cx="1080120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4480926"/>
            <a:ext cx="3590230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108"/>
          <a:stretch/>
        </p:blipFill>
        <p:spPr>
          <a:xfrm>
            <a:off x="263352" y="1340768"/>
            <a:ext cx="10677525" cy="168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12</Words>
  <Application>Microsoft Office PowerPoint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70</cp:revision>
  <dcterms:created xsi:type="dcterms:W3CDTF">2015-09-16T06:44:00Z</dcterms:created>
  <dcterms:modified xsi:type="dcterms:W3CDTF">2025-08-26T10:55:45Z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