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276872"/>
            <a:ext cx="559117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650"/>
          <a:stretch/>
        </p:blipFill>
        <p:spPr>
          <a:xfrm>
            <a:off x="335360" y="1340769"/>
            <a:ext cx="10582275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715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918" y="1772816"/>
            <a:ext cx="9439275" cy="2038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1993" y="1772816"/>
            <a:ext cx="152400" cy="19431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0468" y="2413332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2431951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2394713"/>
            <a:ext cx="7189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256" y="2413332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2852936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70255" y="2840664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89865" y="2855573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99698" y="3333445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30764" y="3306240"/>
            <a:ext cx="1277403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3333648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56322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077072"/>
            <a:ext cx="8886825" cy="1438275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063552" y="4437112"/>
            <a:ext cx="936104" cy="35909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1991544" y="4829982"/>
            <a:ext cx="1008112" cy="47122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2093943" y="4365104"/>
            <a:ext cx="905713" cy="89226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5735960" y="4344617"/>
            <a:ext cx="1039609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5734572" y="4829982"/>
            <a:ext cx="1009500" cy="42739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5771270" y="4796209"/>
            <a:ext cx="1044810" cy="45920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01325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1412776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1879814"/>
            <a:ext cx="86409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75920" y="3972306"/>
            <a:ext cx="15841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4636021"/>
            <a:ext cx="12241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5085184"/>
            <a:ext cx="15121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2037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2025-08-25T12:09:17Z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