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80928"/>
            <a:ext cx="66389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348880"/>
            <a:ext cx="3343275" cy="42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88088" y="242088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394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07584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95032" y="307584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05787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753949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6802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64502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43651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43651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436510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299695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56970" y="299695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292494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969771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17210" y="357301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45402" y="3617842"/>
            <a:ext cx="1043086" cy="45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364502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84962" y="3645024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02064" y="431297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30256" y="4357801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60574" y="438498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69816" y="438498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89218" y="5025751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17410" y="507057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5097759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56970" y="5097759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21824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08920"/>
            <a:ext cx="10229850" cy="14763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631504" y="3284984"/>
            <a:ext cx="57606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922541" y="3298338"/>
            <a:ext cx="57606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472264" y="3284984"/>
            <a:ext cx="57606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135560" y="4061706"/>
            <a:ext cx="57606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735960" y="4061706"/>
            <a:ext cx="36004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58" y="1340768"/>
            <a:ext cx="11258550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3789040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522920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89" y="2060848"/>
            <a:ext cx="5991225" cy="440055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495600" y="2612826"/>
            <a:ext cx="2520280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2603612" y="2547359"/>
            <a:ext cx="2520280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495600" y="3969060"/>
            <a:ext cx="252028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775520" y="4725144"/>
            <a:ext cx="3168352" cy="14401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1754390" y="4701007"/>
            <a:ext cx="3168352" cy="70821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2855640" y="5409220"/>
            <a:ext cx="2016224" cy="68407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97" y="1340768"/>
            <a:ext cx="11839575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1340768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198884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2025-08-26T09:51:03Z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