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513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2780928"/>
            <a:ext cx="8391525" cy="81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68075" cy="1266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4885" y="2780928"/>
            <a:ext cx="11258550" cy="25336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223792" y="2114737"/>
            <a:ext cx="2232248" cy="463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032104" y="2114737"/>
            <a:ext cx="2069641" cy="463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616280" y="3380958"/>
            <a:ext cx="2069641" cy="463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991544" y="4005064"/>
            <a:ext cx="864096" cy="463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943872" y="4653136"/>
            <a:ext cx="864096" cy="463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409557" y="4649587"/>
            <a:ext cx="864096" cy="463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6566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116" y="1484784"/>
            <a:ext cx="11239500" cy="30384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351584" y="1988840"/>
            <a:ext cx="2376264" cy="463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775520" y="2636912"/>
            <a:ext cx="1584176" cy="463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033713" y="2636911"/>
            <a:ext cx="864096" cy="463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0992544" y="2636911"/>
            <a:ext cx="864096" cy="463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25422" y="3253581"/>
            <a:ext cx="864096" cy="463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719736" y="3252124"/>
            <a:ext cx="864096" cy="463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624856" y="3268960"/>
            <a:ext cx="864096" cy="463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343472" y="3861048"/>
            <a:ext cx="86409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097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220450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4154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2062"/>
            <a:ext cx="11363325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629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503"/>
          <a:stretch/>
        </p:blipFill>
        <p:spPr>
          <a:xfrm>
            <a:off x="263352" y="1340768"/>
            <a:ext cx="10810875" cy="2486199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672064" y="1412776"/>
            <a:ext cx="864096" cy="463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774161" y="2583867"/>
            <a:ext cx="864096" cy="463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3780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208" y="1268760"/>
            <a:ext cx="11201400" cy="29718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023992" y="1340768"/>
            <a:ext cx="864096" cy="463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39416" y="3645024"/>
            <a:ext cx="6048672" cy="463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2296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268075" cy="23526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11424" y="2492896"/>
            <a:ext cx="10729192" cy="463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04801" y="3109565"/>
            <a:ext cx="10729192" cy="463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262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106150" cy="250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326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6812" y="1362075"/>
            <a:ext cx="9858375" cy="4133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4436" y="1362075"/>
            <a:ext cx="9763125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571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859"/>
          <a:stretch/>
        </p:blipFill>
        <p:spPr>
          <a:xfrm>
            <a:off x="1055440" y="1520687"/>
            <a:ext cx="9963150" cy="414557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5452" y="1488030"/>
            <a:ext cx="9763125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1055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77600" cy="3829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7230"/>
          <a:stretch/>
        </p:blipFill>
        <p:spPr>
          <a:xfrm>
            <a:off x="5303912" y="2132856"/>
            <a:ext cx="1714500" cy="923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7230"/>
          <a:stretch/>
        </p:blipFill>
        <p:spPr>
          <a:xfrm>
            <a:off x="9048328" y="2060848"/>
            <a:ext cx="1714500" cy="923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2721" y="3140968"/>
            <a:ext cx="866775" cy="8858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35697" y="3140968"/>
            <a:ext cx="866775" cy="8858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12224" y="3140968"/>
            <a:ext cx="866775" cy="8858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43472" y="4221088"/>
            <a:ext cx="866775" cy="8858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3046" y="4221088"/>
            <a:ext cx="864096" cy="88582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/>
          <a:srcRect t="7230"/>
          <a:stretch/>
        </p:blipFill>
        <p:spPr>
          <a:xfrm>
            <a:off x="6744072" y="4257354"/>
            <a:ext cx="1714500" cy="923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229975" cy="1743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7230"/>
          <a:stretch/>
        </p:blipFill>
        <p:spPr>
          <a:xfrm>
            <a:off x="2207568" y="1412776"/>
            <a:ext cx="1714500" cy="923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7230"/>
          <a:stretch/>
        </p:blipFill>
        <p:spPr>
          <a:xfrm>
            <a:off x="5722268" y="1484784"/>
            <a:ext cx="1714500" cy="923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7230"/>
          <a:stretch/>
        </p:blipFill>
        <p:spPr>
          <a:xfrm>
            <a:off x="9922843" y="1484784"/>
            <a:ext cx="1714500" cy="92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722"/>
          <a:stretch/>
        </p:blipFill>
        <p:spPr>
          <a:xfrm>
            <a:off x="391591" y="1340768"/>
            <a:ext cx="11249025" cy="3744416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824192" y="2708920"/>
            <a:ext cx="5760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775520" y="3245768"/>
            <a:ext cx="5760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783632" y="3933056"/>
            <a:ext cx="5760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087888" y="3918451"/>
            <a:ext cx="5760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408368" y="3861048"/>
            <a:ext cx="5760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287688" y="4442723"/>
            <a:ext cx="5760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29975" cy="49434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600056" y="2060848"/>
            <a:ext cx="5760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735960" y="3268997"/>
            <a:ext cx="5760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0344472" y="4365104"/>
            <a:ext cx="5760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791825" cy="29813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976320" y="1196752"/>
            <a:ext cx="5760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104112" y="2420888"/>
            <a:ext cx="5760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15700" cy="29432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760296" y="1340768"/>
            <a:ext cx="5760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431704" y="2560352"/>
            <a:ext cx="5760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472264" y="2530839"/>
            <a:ext cx="5760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934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306" y="1268760"/>
            <a:ext cx="11249025" cy="3781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5157192"/>
            <a:ext cx="10429875" cy="12287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414392" y="4347605"/>
            <a:ext cx="977751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168008" y="5017021"/>
            <a:ext cx="158417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688288" y="5017021"/>
            <a:ext cx="288032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055440" y="5536696"/>
            <a:ext cx="158417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7277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25225" cy="42576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063552" y="1916832"/>
            <a:ext cx="259228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207568" y="2492896"/>
            <a:ext cx="259228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663952" y="4405709"/>
            <a:ext cx="5616624" cy="463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888088" y="3789040"/>
            <a:ext cx="3168352" cy="463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675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李大玉</cp:lastModifiedBy>
  <cp:revision>69</cp:revision>
  <dcterms:created xsi:type="dcterms:W3CDTF">2015-09-16T06:44:00Z</dcterms:created>
  <dcterms:modified xsi:type="dcterms:W3CDTF">2025-08-26T09:41:06Z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