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420888"/>
            <a:ext cx="52768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82275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910" y="1916832"/>
            <a:ext cx="95535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492896"/>
            <a:ext cx="9115425" cy="17907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9616" y="2538071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7422" y="2538071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92344" y="2529349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11624" y="2955460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1705" y="2955460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23529" y="2955459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74333" y="3406961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75720" y="3861048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64024" y="3107860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61324" y="375707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63009" y="3334525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43452" y="377293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907"/>
          <a:stretch/>
        </p:blipFill>
        <p:spPr>
          <a:xfrm>
            <a:off x="263352" y="1484785"/>
            <a:ext cx="10648950" cy="41764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861048"/>
            <a:ext cx="7553325" cy="17145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423592" y="4077072"/>
            <a:ext cx="2448272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351584" y="4538749"/>
            <a:ext cx="2520280" cy="7624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351584" y="4077072"/>
            <a:ext cx="2592288" cy="8174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999656" y="4485793"/>
            <a:ext cx="1944216" cy="87039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5372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36647" y="1615361"/>
            <a:ext cx="1007133" cy="35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83940" y="153802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2019469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91419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3850197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44551" y="476977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476977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65920" y="5157192"/>
            <a:ext cx="576064" cy="38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013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12</Words>
  <Application>Microsoft Office PowerPoint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