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5" r:id="rId3"/>
    <p:sldId id="302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420888"/>
            <a:ext cx="568642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01"/>
          <a:stretch/>
        </p:blipFill>
        <p:spPr>
          <a:xfrm>
            <a:off x="335360" y="1340768"/>
            <a:ext cx="1061085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2022" r="3648"/>
          <a:stretch/>
        </p:blipFill>
        <p:spPr>
          <a:xfrm>
            <a:off x="479376" y="1988840"/>
            <a:ext cx="936104" cy="34903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926" y="1988840"/>
            <a:ext cx="957262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9898" y="2228782"/>
            <a:ext cx="9191625" cy="2228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03712" y="2852936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79976" y="2852936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24392" y="2858616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22169" y="3376156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92950" y="3443013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76680" y="3472401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43840" y="4077072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45495" y="4028583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87"/>
          <a:stretch/>
        </p:blipFill>
        <p:spPr>
          <a:xfrm>
            <a:off x="335360" y="1556792"/>
            <a:ext cx="10563225" cy="417646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4581128"/>
            <a:ext cx="180020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5085184"/>
            <a:ext cx="180020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23"/>
          <a:stretch/>
        </p:blipFill>
        <p:spPr>
          <a:xfrm>
            <a:off x="335360" y="1412776"/>
            <a:ext cx="10610850" cy="381642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71664" y="1556792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56040" y="2132856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2763129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3933056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4008613"/>
            <a:ext cx="1008112" cy="35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12024" y="3933056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965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8</Words>
  <Application>Microsoft Office PowerPoint</Application>
  <PresentationFormat>宽屏</PresentationFormat>
  <Paragraphs>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70</cp:revision>
  <dcterms:created xsi:type="dcterms:W3CDTF">2015-09-16T06:44:00Z</dcterms:created>
  <dcterms:modified xsi:type="dcterms:W3CDTF">2025-08-26T10:59:37Z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