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82772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18"/>
          <a:stretch/>
        </p:blipFill>
        <p:spPr>
          <a:xfrm>
            <a:off x="335360" y="1484784"/>
            <a:ext cx="11172825" cy="37165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65313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7336" y="3933056"/>
            <a:ext cx="57071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9330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39330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50562" y="4653136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06394"/>
            <a:ext cx="11477625" cy="138112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511824" y="2420888"/>
            <a:ext cx="6996361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07368" y="2887519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1340768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3212976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107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29950" cy="3695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4797152"/>
            <a:ext cx="28803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633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1484784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356992"/>
            <a:ext cx="54006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55740" y="4005064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7275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50562" y="4653136"/>
            <a:ext cx="6819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78318" y="1467226"/>
            <a:ext cx="40324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9315" y="2091853"/>
            <a:ext cx="108899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789" y="2708920"/>
            <a:ext cx="108899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9314" y="3380709"/>
            <a:ext cx="108899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6590" y="4005336"/>
            <a:ext cx="108899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141" y="4651455"/>
            <a:ext cx="1088997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