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780928"/>
            <a:ext cx="94773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34956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0256" y="2276872"/>
            <a:ext cx="24482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2774031"/>
            <a:ext cx="1368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24392" y="3304629"/>
            <a:ext cx="9361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04312" y="4005064"/>
            <a:ext cx="792088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9288"/>
            <a:ext cx="11506200" cy="2971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19536" y="3717032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60096" y="3645024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768408" y="3751312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5343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2564904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2030075" cy="3381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75720" y="213285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2025-08-26T09:54:07Z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