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08920"/>
            <a:ext cx="81915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2916298"/>
            <a:ext cx="1080120" cy="44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99695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451388"/>
            <a:ext cx="59766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12124" y="3941993"/>
            <a:ext cx="33483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2390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536155"/>
            <a:ext cx="10369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3068960"/>
            <a:ext cx="91450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924944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2924944"/>
            <a:ext cx="864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3528146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2420888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3521608"/>
            <a:ext cx="86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436510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436510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306896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306896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436510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1876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026952"/>
            <a:ext cx="108012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2602600"/>
            <a:ext cx="15481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539"/>
            <a:ext cx="112204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-1449" b="420"/>
          <a:stretch/>
        </p:blipFill>
        <p:spPr>
          <a:xfrm>
            <a:off x="256356" y="1268760"/>
            <a:ext cx="9944100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3" y="1402533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98" y="1412776"/>
            <a:ext cx="99631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234" y="1340768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3914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8935" y="3229569"/>
            <a:ext cx="933450" cy="857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6148" y="4293096"/>
            <a:ext cx="866775" cy="885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4293095"/>
            <a:ext cx="866775" cy="8858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99" y="2060847"/>
            <a:ext cx="1714500" cy="9239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1192" y="2060847"/>
            <a:ext cx="1714500" cy="9239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2132856"/>
            <a:ext cx="1714500" cy="923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176" y="3162894"/>
            <a:ext cx="1714500" cy="923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4293095"/>
            <a:ext cx="881878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9721080" cy="2562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7" y="1340768"/>
            <a:ext cx="11039475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206084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92346" y="378904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333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26876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250758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13407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124715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184482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191683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256490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422108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91700" cy="1514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13407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852936"/>
            <a:ext cx="8553450" cy="16764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279576" y="3140968"/>
            <a:ext cx="2016224" cy="10801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269299" y="3140968"/>
            <a:ext cx="2026501" cy="48178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279576" y="3622753"/>
            <a:ext cx="1944216" cy="59833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960096" y="3201840"/>
            <a:ext cx="2016224" cy="10192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6960096" y="3140968"/>
            <a:ext cx="1944216" cy="52298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6971929" y="3691136"/>
            <a:ext cx="2004391" cy="59082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420888"/>
            <a:ext cx="82809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4077072"/>
            <a:ext cx="10225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51547" y="189076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189076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189076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189076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79843" y="299695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99695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350831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407707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63515" y="4068455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4624637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65347" y="4623623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5680" y="5157192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5157299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5157192"/>
            <a:ext cx="18722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5840" y="5186558"/>
            <a:ext cx="137272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71</cp:revision>
  <dcterms:created xsi:type="dcterms:W3CDTF">2015-09-16T06:44:00Z</dcterms:created>
  <dcterms:modified xsi:type="dcterms:W3CDTF">2025-08-26T09:47:54Z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