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420888"/>
            <a:ext cx="60102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1560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0" y="2424112"/>
            <a:ext cx="9258300" cy="2009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1270" y="2996952"/>
            <a:ext cx="8753475" cy="1514475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135560" y="3356992"/>
            <a:ext cx="864096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2927648" y="3421157"/>
            <a:ext cx="1224136" cy="7279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079776" y="3421157"/>
            <a:ext cx="864096" cy="7279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807968" y="3400839"/>
            <a:ext cx="2232248" cy="74824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032104" y="3380521"/>
            <a:ext cx="1944216" cy="7685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6096000" y="3406248"/>
            <a:ext cx="2016224" cy="7428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9104585" y="3400839"/>
            <a:ext cx="951855" cy="67623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7032104" y="3421157"/>
            <a:ext cx="3024336" cy="7279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22108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472514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12224" y="522920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99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37150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393305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4437112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43848" y="4975790"/>
            <a:ext cx="1544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5013176"/>
            <a:ext cx="5040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15480" y="5517232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6299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2025-08-25T12:42:11Z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