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16832"/>
            <a:ext cx="87725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7600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1196752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1196752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2826097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04706"/>
            <a:ext cx="10513168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24944"/>
            <a:ext cx="10513168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287" b="1"/>
          <a:stretch/>
        </p:blipFill>
        <p:spPr>
          <a:xfrm>
            <a:off x="767408" y="3501008"/>
            <a:ext cx="10363200" cy="21187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00506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393305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94748" y="392565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400506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66756" y="4477264"/>
            <a:ext cx="1008112" cy="46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4503633"/>
            <a:ext cx="1008112" cy="46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4510451"/>
            <a:ext cx="1008112" cy="46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4978" y="4512217"/>
            <a:ext cx="1008112" cy="46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68792" y="508102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507183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61649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955868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5763" y="1925484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15" y="1944438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980" y="1925269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7919" y="1917866"/>
            <a:ext cx="711835" cy="693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6858" y="1923014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191683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19168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99695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964903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4621391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5157192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7791450" cy="128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1383161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824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24944"/>
            <a:ext cx="9865096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24037"/>
            <a:ext cx="113538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73016"/>
            <a:ext cx="11439525" cy="153352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0992544" y="4509120"/>
            <a:ext cx="7803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23392" y="5106541"/>
            <a:ext cx="1008112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846"/>
          <a:stretch/>
        </p:blipFill>
        <p:spPr>
          <a:xfrm>
            <a:off x="329480" y="1343025"/>
            <a:ext cx="11311136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