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708920"/>
            <a:ext cx="81057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74" y="1268760"/>
            <a:ext cx="11410950" cy="4486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439816" y="2420888"/>
            <a:ext cx="16561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631504" y="3068960"/>
            <a:ext cx="16561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267908" y="3068960"/>
            <a:ext cx="16561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99456" y="3717032"/>
            <a:ext cx="62646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8530" y="4365104"/>
            <a:ext cx="64087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20136" y="4484005"/>
            <a:ext cx="41764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4983453"/>
            <a:ext cx="62646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941"/>
          <a:stretch/>
        </p:blipFill>
        <p:spPr>
          <a:xfrm>
            <a:off x="335360" y="1341462"/>
            <a:ext cx="9886950" cy="4751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01425" cy="2667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256240" y="1196752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488488" y="1180626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67808" y="2674268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15625" cy="3019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988840"/>
            <a:ext cx="10248900" cy="2657475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1631504" y="2823582"/>
            <a:ext cx="2808312" cy="93856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3215680" y="2823582"/>
            <a:ext cx="4104456" cy="96545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4799856" y="2823582"/>
            <a:ext cx="4032448" cy="93856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 flipH="1">
            <a:off x="3143672" y="2780928"/>
            <a:ext cx="3168352" cy="100811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 flipH="1">
            <a:off x="6023992" y="2780928"/>
            <a:ext cx="1512168" cy="108012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 flipH="1">
            <a:off x="1775520" y="2823582"/>
            <a:ext cx="7200800" cy="103746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0048875" cy="4152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40016" y="2348880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00056" y="2871699"/>
            <a:ext cx="9361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07968" y="3573016"/>
            <a:ext cx="35283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775480" y="4305064"/>
            <a:ext cx="27687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200"/>
          <a:stretch/>
        </p:blipFill>
        <p:spPr>
          <a:xfrm>
            <a:off x="191344" y="1340768"/>
            <a:ext cx="11620500" cy="328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3124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00056" y="3068960"/>
            <a:ext cx="432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077200" cy="2457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951984" y="1124744"/>
            <a:ext cx="432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91875" cy="2428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432" y="1700808"/>
            <a:ext cx="46805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1424" y="2996952"/>
            <a:ext cx="46805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69</cp:revision>
  <dcterms:created xsi:type="dcterms:W3CDTF">2015-09-16T06:44:00Z</dcterms:created>
  <dcterms:modified xsi:type="dcterms:W3CDTF">2025-08-26T10:13:00Z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