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2564904"/>
            <a:ext cx="28956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269" b="68206"/>
          <a:stretch/>
        </p:blipFill>
        <p:spPr>
          <a:xfrm>
            <a:off x="296341" y="1412776"/>
            <a:ext cx="11200259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70" y="2348880"/>
            <a:ext cx="10439400" cy="1333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35560" y="24936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0096" y="24936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72464" y="242088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7648" y="316041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1984" y="321297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36360" y="321297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4077072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468914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50047" y="4761148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474978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204864"/>
            <a:ext cx="1368152" cy="681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140968"/>
            <a:ext cx="1348105" cy="681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2193434"/>
            <a:ext cx="711835" cy="693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520" y="2205574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2562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06084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270892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339299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141277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66" y="1340768"/>
            <a:ext cx="9544050" cy="2495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206084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206084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270892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5386" y="270892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65546" y="3409933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1259" y="3418249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2025-08-26T09:53:22Z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