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3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708920"/>
            <a:ext cx="86201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20475" cy="4200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5627" y="3576544"/>
            <a:ext cx="8458200" cy="504825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 flipV="1">
            <a:off x="3287688" y="4077072"/>
            <a:ext cx="6480720" cy="429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977" y="3933056"/>
            <a:ext cx="1149667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39350" cy="2619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1196752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2650455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79071" y="2614451"/>
            <a:ext cx="48893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191500" cy="3390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359696" y="1340768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55840" y="2708920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73" y="1340768"/>
            <a:ext cx="116490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25" y="1268760"/>
            <a:ext cx="11268075" cy="3171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9936" y="2602644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2584907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3861048"/>
            <a:ext cx="103691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575" y="1340768"/>
            <a:ext cx="11249025" cy="2990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2492896"/>
            <a:ext cx="460851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447928" y="3160229"/>
            <a:ext cx="460851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482" y="1268760"/>
            <a:ext cx="11487150" cy="5343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32544" y="3940522"/>
            <a:ext cx="1006405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4581128"/>
            <a:ext cx="1058517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8794" y="5237657"/>
            <a:ext cx="1051316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67050" y="5913460"/>
            <a:ext cx="1105754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2025-08-26T10:09:50Z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