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073208" y="2762250"/>
            <a:ext cx="404558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79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499485"/>
            <a:ext cx="10347960" cy="26212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4005580"/>
            <a:ext cx="2663825" cy="16560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75460" y="4005580"/>
            <a:ext cx="1296035" cy="15836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11675" y="4005580"/>
            <a:ext cx="1151890" cy="16560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215640" y="4005580"/>
            <a:ext cx="2520315" cy="16560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76135" y="4005580"/>
            <a:ext cx="1224280" cy="15836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176135" y="4005580"/>
            <a:ext cx="1296035" cy="15836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68205" y="4005580"/>
            <a:ext cx="1368425" cy="15836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840595" y="4005580"/>
            <a:ext cx="1296035" cy="15119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12" b="61103"/>
          <a:stretch>
            <a:fillRect/>
          </a:stretch>
        </p:blipFill>
        <p:spPr>
          <a:xfrm>
            <a:off x="1007745" y="2781300"/>
            <a:ext cx="4512055" cy="10077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5138" b="61103"/>
          <a:stretch>
            <a:fillRect/>
          </a:stretch>
        </p:blipFill>
        <p:spPr>
          <a:xfrm>
            <a:off x="6599935" y="2781300"/>
            <a:ext cx="4550030" cy="10077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1152" r="55510"/>
          <a:stretch>
            <a:fillRect/>
          </a:stretch>
        </p:blipFill>
        <p:spPr>
          <a:xfrm>
            <a:off x="1007745" y="4365625"/>
            <a:ext cx="4512310" cy="10064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5140" t="61152"/>
          <a:stretch>
            <a:fillRect/>
          </a:stretch>
        </p:blipFill>
        <p:spPr>
          <a:xfrm>
            <a:off x="6600190" y="4365625"/>
            <a:ext cx="4549775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4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425" y="4145280"/>
            <a:ext cx="447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0225" y="4145280"/>
            <a:ext cx="447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465" y="4145280"/>
            <a:ext cx="4381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6910" y="4145280"/>
            <a:ext cx="447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375" y="4859655"/>
            <a:ext cx="447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705" y="4859655"/>
            <a:ext cx="447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4005" y="3937635"/>
            <a:ext cx="12426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2375" y="4004310"/>
            <a:ext cx="137160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3600" y="3959225"/>
            <a:ext cx="133286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0350" y="5177790"/>
            <a:ext cx="13944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8405" y="5179060"/>
            <a:ext cx="13030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63280" y="5165090"/>
            <a:ext cx="136398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2025-01-15T15:04:45Z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