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5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19938" y="2980690"/>
            <a:ext cx="7752125" cy="896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3037535"/>
            <a:ext cx="1942367" cy="36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4392914"/>
            <a:ext cx="1561511" cy="36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225" y="5010150"/>
            <a:ext cx="11017295" cy="13887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0021" y="5833436"/>
            <a:ext cx="1561511" cy="36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2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304000"/>
            <a:ext cx="883920" cy="9067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304635"/>
            <a:ext cx="883920" cy="9067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8000" y="2305270"/>
            <a:ext cx="883920" cy="9067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7999" y="2305905"/>
            <a:ext cx="883920" cy="9067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6000" y="2306540"/>
            <a:ext cx="883920" cy="9067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25" y="3429000"/>
            <a:ext cx="1706880" cy="8991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930" y="3429000"/>
            <a:ext cx="1706880" cy="8991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000" y="3429000"/>
            <a:ext cx="1692000" cy="89132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800" y="3429000"/>
            <a:ext cx="1692000" cy="89132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4420" y="3429000"/>
            <a:ext cx="1706880" cy="89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21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405591" y="4749128"/>
            <a:ext cx="771234" cy="33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1341120"/>
            <a:ext cx="845820" cy="8534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6000" y="1341120"/>
            <a:ext cx="1676400" cy="8534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0" y="2458800"/>
            <a:ext cx="845820" cy="8534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600" y="2466000"/>
            <a:ext cx="845820" cy="8534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3585600"/>
            <a:ext cx="1676400" cy="8534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6800" y="3600000"/>
            <a:ext cx="845820" cy="853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1600" y="3582000"/>
            <a:ext cx="864000" cy="871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3185"/>
            <a:ext cx="11340000" cy="3948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0"/>
          <a:stretch>
            <a:fillRect/>
          </a:stretch>
        </p:blipFill>
        <p:spPr>
          <a:xfrm>
            <a:off x="407035" y="4941570"/>
            <a:ext cx="11339830" cy="18722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1405012"/>
            <a:ext cx="238035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314" y="1405012"/>
            <a:ext cx="257078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9571" y="2681624"/>
            <a:ext cx="418942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85" y="2681624"/>
            <a:ext cx="418942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9269" y="3348511"/>
            <a:ext cx="418942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8362" y="3348511"/>
            <a:ext cx="418942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67455" y="3348511"/>
            <a:ext cx="418942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1410" y="4005871"/>
            <a:ext cx="418942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1376532"/>
            <a:ext cx="418942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931" y="2701658"/>
            <a:ext cx="418942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56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30" y="2304000"/>
            <a:ext cx="1692000" cy="861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275" y="3420000"/>
            <a:ext cx="1692000" cy="86138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2060" y="4509135"/>
            <a:ext cx="2499360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43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570" y="1341340"/>
            <a:ext cx="1674000" cy="8522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25" y="2448000"/>
            <a:ext cx="1666800" cy="84855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800" y="2448000"/>
            <a:ext cx="1666800" cy="84855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005" y="3564000"/>
            <a:ext cx="1666800" cy="84855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000" y="3564000"/>
            <a:ext cx="1666800" cy="84855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200" y="2435225"/>
            <a:ext cx="856800" cy="8722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170" y="1332000"/>
            <a:ext cx="3340800" cy="863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6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 flipV="1">
            <a:off x="3071495" y="2808000"/>
            <a:ext cx="146113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5782310" y="2808605"/>
            <a:ext cx="1198880" cy="10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 flipV="1">
            <a:off x="10344150" y="2808000"/>
            <a:ext cx="1198880" cy="10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 flipV="1">
            <a:off x="1703705" y="3501390"/>
            <a:ext cx="1198880" cy="10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V="1">
            <a:off x="5880100" y="3501390"/>
            <a:ext cx="1198880" cy="10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 flipV="1">
            <a:off x="9048115" y="3501390"/>
            <a:ext cx="1198880" cy="10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2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637155"/>
            <a:ext cx="899160" cy="9067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000" y="2637155"/>
            <a:ext cx="899160" cy="9067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6000" y="2637155"/>
            <a:ext cx="899160" cy="9067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000" y="2637155"/>
            <a:ext cx="899160" cy="9067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45" y="2637155"/>
            <a:ext cx="899160" cy="9067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660" y="2637155"/>
            <a:ext cx="899160" cy="9067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000" y="4140000"/>
            <a:ext cx="1722120" cy="8763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00" y="4140000"/>
            <a:ext cx="1692000" cy="860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2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730375"/>
            <a:ext cx="899160" cy="9067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730375"/>
            <a:ext cx="899160" cy="9067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0" y="1728000"/>
            <a:ext cx="899160" cy="9067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750" y="1731175"/>
            <a:ext cx="899160" cy="9067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030" y="1728635"/>
            <a:ext cx="899160" cy="9067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000" y="3225600"/>
            <a:ext cx="864000" cy="871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3073207"/>
            <a:ext cx="428463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921" y="4445814"/>
            <a:ext cx="418942" cy="3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5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8816" y="1433886"/>
            <a:ext cx="418942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9100"/>
            <a:ext cx="11340000" cy="20336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82216" y="2840507"/>
            <a:ext cx="418942" cy="36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3979" y="1414670"/>
            <a:ext cx="418942" cy="3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0125" y="2768427"/>
            <a:ext cx="428463" cy="37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075" y="3509528"/>
            <a:ext cx="361813" cy="35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1586" y="3509528"/>
            <a:ext cx="361813" cy="35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3803" y="3509528"/>
            <a:ext cx="409420" cy="35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400" y="3509528"/>
            <a:ext cx="399899" cy="36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4458" y="4861799"/>
            <a:ext cx="390377" cy="35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2695" y="4871322"/>
            <a:ext cx="380856" cy="34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1511" y="5556980"/>
            <a:ext cx="399899" cy="34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3944099"/>
            <a:ext cx="799798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947" y="3944099"/>
            <a:ext cx="1180654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8790" y="3944099"/>
            <a:ext cx="418942" cy="36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2025-01-14T15:01:45Z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