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3" r:id="rId3"/>
    <p:sldId id="304" r:id="rId4"/>
    <p:sldId id="305" r:id="rId5"/>
    <p:sldId id="306" r:id="rId6"/>
    <p:sldId id="307" r:id="rId7"/>
    <p:sldId id="309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96"/>
          <a:stretch>
            <a:fillRect/>
          </a:stretch>
        </p:blipFill>
        <p:spPr>
          <a:xfrm>
            <a:off x="3190875" y="2873058"/>
            <a:ext cx="5810250" cy="11118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14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16120" y="5037804"/>
            <a:ext cx="418942" cy="352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44282" y="5066407"/>
            <a:ext cx="361813" cy="295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44282" y="5781495"/>
            <a:ext cx="352292" cy="37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660"/>
          <a:stretch>
            <a:fillRect/>
          </a:stretch>
        </p:blipFill>
        <p:spPr>
          <a:xfrm>
            <a:off x="4398645" y="1917065"/>
            <a:ext cx="4007530" cy="1527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89170" y="2061845"/>
            <a:ext cx="43815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36181" y="2193631"/>
            <a:ext cx="771234" cy="315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98499" y="2928706"/>
            <a:ext cx="418942" cy="381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93209" y="2938252"/>
            <a:ext cx="733148" cy="37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295"/>
          <a:stretch>
            <a:fillRect/>
          </a:stretch>
        </p:blipFill>
        <p:spPr>
          <a:xfrm>
            <a:off x="1775460" y="1113790"/>
            <a:ext cx="5976665" cy="56591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32241" y="3971691"/>
            <a:ext cx="323727" cy="352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93954" y="4724346"/>
            <a:ext cx="418942" cy="342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13399" y="5496055"/>
            <a:ext cx="780755" cy="371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22417" y="5515109"/>
            <a:ext cx="752191" cy="352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75510" y="6165850"/>
            <a:ext cx="600710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12996" y="6305873"/>
            <a:ext cx="361813" cy="29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31"/>
          <a:stretch>
            <a:fillRect/>
          </a:stretch>
        </p:blipFill>
        <p:spPr>
          <a:xfrm>
            <a:off x="1530985" y="836930"/>
            <a:ext cx="5303565" cy="33324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30839" y="3683618"/>
            <a:ext cx="771234" cy="38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10"/>
          <a:stretch>
            <a:fillRect/>
          </a:stretch>
        </p:blipFill>
        <p:spPr>
          <a:xfrm>
            <a:off x="1487170" y="4365625"/>
            <a:ext cx="4727620" cy="21875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896041" y="4451327"/>
            <a:ext cx="771234" cy="372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86923" y="5225167"/>
            <a:ext cx="418942" cy="372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14883" y="5244275"/>
            <a:ext cx="828362" cy="343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05563" y="5979901"/>
            <a:ext cx="409420" cy="391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0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59535" y="2198370"/>
            <a:ext cx="51752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68675" y="2211705"/>
            <a:ext cx="50546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4430" y="2224405"/>
            <a:ext cx="44513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78685" y="2996565"/>
            <a:ext cx="51752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06440" y="3000375"/>
            <a:ext cx="52959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15530" y="2987040"/>
            <a:ext cx="52959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78585" y="3907790"/>
            <a:ext cx="421005" cy="29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416300" y="3785870"/>
            <a:ext cx="397510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96330" y="3769995"/>
            <a:ext cx="54165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205470" y="3733165"/>
            <a:ext cx="56578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60120" y="4548505"/>
            <a:ext cx="517525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406775" y="4531360"/>
            <a:ext cx="44513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796915" y="4492625"/>
            <a:ext cx="55372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833995" y="4747895"/>
            <a:ext cx="481330" cy="131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759395" y="5399498"/>
            <a:ext cx="818841" cy="381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616070" y="5399498"/>
            <a:ext cx="799798" cy="381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68</cp:revision>
  <dcterms:created xsi:type="dcterms:W3CDTF">2015-09-16T06:44:00Z</dcterms:created>
  <dcterms:modified xsi:type="dcterms:W3CDTF">2025-01-15T14:56:20Z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