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25"/>
          <a:stretch>
            <a:fillRect/>
          </a:stretch>
        </p:blipFill>
        <p:spPr>
          <a:xfrm>
            <a:off x="4649470" y="2949575"/>
            <a:ext cx="2893060" cy="958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1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4433" y="3719786"/>
            <a:ext cx="1475818" cy="34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1712" y="3795993"/>
            <a:ext cx="314206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4433" y="4596169"/>
            <a:ext cx="1475818" cy="352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62670" y="4634273"/>
            <a:ext cx="371334" cy="295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4433" y="5482078"/>
            <a:ext cx="1475818" cy="34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53148" y="5482078"/>
            <a:ext cx="361813" cy="352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3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0635" y="3931285"/>
            <a:ext cx="28384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1370" y="3931285"/>
            <a:ext cx="82042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70650" y="3942080"/>
            <a:ext cx="62801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99600" y="3884930"/>
            <a:ext cx="173228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0315" y="4646930"/>
            <a:ext cx="33401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72485" y="4595495"/>
            <a:ext cx="7493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80810" y="4657725"/>
            <a:ext cx="61785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00235" y="4599305"/>
            <a:ext cx="170180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1612" y="2321486"/>
            <a:ext cx="380856" cy="324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9848" y="2340573"/>
            <a:ext cx="390377" cy="28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6070" y="3104042"/>
            <a:ext cx="352292" cy="324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7078" y="3104042"/>
            <a:ext cx="380855" cy="334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00906" y="3886597"/>
            <a:ext cx="390377" cy="29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8387" y="3877054"/>
            <a:ext cx="352292" cy="324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09823" y="4573719"/>
            <a:ext cx="371335" cy="31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3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0705" y="2835102"/>
            <a:ext cx="399899" cy="343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8891" y="4026746"/>
            <a:ext cx="409420" cy="343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348865"/>
            <a:ext cx="5508000" cy="2015347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2495550" y="2763520"/>
            <a:ext cx="1728470" cy="109791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567305" y="2853055"/>
            <a:ext cx="1728470" cy="43243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647440" y="3357245"/>
            <a:ext cx="648335" cy="50419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