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3899218" y="2938145"/>
            <a:ext cx="439356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7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4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42280"/>
            <a:ext cx="11340000" cy="15575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