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61679"/>
          <a:stretch>
            <a:fillRect/>
          </a:stretch>
        </p:blipFill>
        <p:spPr>
          <a:xfrm>
            <a:off x="2219938" y="3046590"/>
            <a:ext cx="7752125" cy="764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7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1978031"/>
            <a:ext cx="799798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1863" y="3276109"/>
            <a:ext cx="733148" cy="35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3276109"/>
            <a:ext cx="1847153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3925149"/>
            <a:ext cx="1866196" cy="33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1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642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3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3341940"/>
            <a:ext cx="247556" cy="2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113" y="3322860"/>
            <a:ext cx="828362" cy="31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979" y="4572636"/>
            <a:ext cx="418942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6050" y="3046095"/>
            <a:ext cx="9707880" cy="14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025992"/>
            <a:ext cx="361813" cy="34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881" y="2665676"/>
            <a:ext cx="361813" cy="34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881" y="3305361"/>
            <a:ext cx="361813" cy="34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07180"/>
            <a:ext cx="11340000" cy="125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39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88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00" y="1296000"/>
            <a:ext cx="9972000" cy="4997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1271270" y="908685"/>
            <a:ext cx="9937160" cy="58432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85" y="864000"/>
            <a:ext cx="10020300" cy="582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510" y="3103245"/>
            <a:ext cx="140271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3995" y="3103245"/>
            <a:ext cx="167830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3435" y="3685540"/>
            <a:ext cx="133032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58405" y="3594100"/>
            <a:ext cx="2995295" cy="4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04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000" y="2556000"/>
            <a:ext cx="1674000" cy="8522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0" y="2545080"/>
            <a:ext cx="856800" cy="8722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0000" y="2556000"/>
            <a:ext cx="1674000" cy="8522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150" y="3934045"/>
            <a:ext cx="1674000" cy="8522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505" y="3933825"/>
            <a:ext cx="856800" cy="87223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10" y="3924000"/>
            <a:ext cx="856800" cy="87223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085" y="3934045"/>
            <a:ext cx="1674000" cy="85221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000" y="5301615"/>
            <a:ext cx="856800" cy="8722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270" y="5301615"/>
            <a:ext cx="856800" cy="872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2225643"/>
            <a:ext cx="418942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9697" y="3389458"/>
            <a:ext cx="428463" cy="362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362" y="4553273"/>
            <a:ext cx="418942" cy="362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1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0478" y="2825870"/>
            <a:ext cx="428463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9345" y="3407501"/>
            <a:ext cx="428463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770" y="3407501"/>
            <a:ext cx="418942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911225" y="3933825"/>
            <a:ext cx="11089050" cy="12204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39139" y="4047993"/>
            <a:ext cx="418942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6041" y="4047993"/>
            <a:ext cx="428463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0978" y="4047993"/>
            <a:ext cx="418942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7426" y="4639311"/>
            <a:ext cx="418942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9089" y="4639311"/>
            <a:ext cx="418942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2825863"/>
            <a:ext cx="1342518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586" y="2835398"/>
            <a:ext cx="314206" cy="3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6826" y="2844933"/>
            <a:ext cx="314206" cy="2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166" y="2835398"/>
            <a:ext cx="399899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6120" y="3417027"/>
            <a:ext cx="2104231" cy="35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4357" y="3426562"/>
            <a:ext cx="1123526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49168" y="4008191"/>
            <a:ext cx="1723375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6775" y="4027260"/>
            <a:ext cx="685541" cy="2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0135" y="5224145"/>
            <a:ext cx="314325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64025" y="5095875"/>
            <a:ext cx="29527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01180" y="5086350"/>
            <a:ext cx="37147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86545" y="5068570"/>
            <a:ext cx="33337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50085" y="5669280"/>
            <a:ext cx="40005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54400" y="5659755"/>
            <a:ext cx="40957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3454562"/>
            <a:ext cx="1732896" cy="34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3445029"/>
            <a:ext cx="780755" cy="35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594" y="3454562"/>
            <a:ext cx="771234" cy="3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0931" y="4627037"/>
            <a:ext cx="3218236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2594" y="4674698"/>
            <a:ext cx="723627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6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3075101"/>
            <a:ext cx="2846901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2225589"/>
            <a:ext cx="418942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312" y="3408418"/>
            <a:ext cx="418942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7506" y="4591248"/>
            <a:ext cx="418942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2025-01-14T13:30:09Z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