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4751388" y="2828290"/>
            <a:ext cx="2689225" cy="1201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5"/>
          <a:stretch>
            <a:fillRect/>
          </a:stretch>
        </p:blipFill>
        <p:spPr>
          <a:xfrm>
            <a:off x="360045" y="1224280"/>
            <a:ext cx="11339830" cy="1701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9210" y="2997200"/>
            <a:ext cx="9593580" cy="18973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7515" y="3429000"/>
            <a:ext cx="2732405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703070" y="3429000"/>
            <a:ext cx="1512570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215640" y="3429000"/>
            <a:ext cx="1296035" cy="10083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23610" y="3429000"/>
            <a:ext cx="1296035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35545" y="3429000"/>
            <a:ext cx="2592705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096000" y="3429000"/>
            <a:ext cx="2735580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903970" y="3429000"/>
            <a:ext cx="1296035" cy="9366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5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024" b="58185"/>
          <a:stretch>
            <a:fillRect/>
          </a:stretch>
        </p:blipFill>
        <p:spPr>
          <a:xfrm>
            <a:off x="1044000" y="2520315"/>
            <a:ext cx="4513580" cy="9813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5018" b="58184"/>
          <a:stretch>
            <a:fillRect/>
          </a:stretch>
        </p:blipFill>
        <p:spPr>
          <a:xfrm>
            <a:off x="6599555" y="2520315"/>
            <a:ext cx="4514215" cy="9810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0214" r="55024"/>
          <a:stretch>
            <a:fillRect/>
          </a:stretch>
        </p:blipFill>
        <p:spPr>
          <a:xfrm>
            <a:off x="1044000" y="3933505"/>
            <a:ext cx="4513580" cy="9337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4303" t="60200"/>
          <a:stretch>
            <a:fillRect/>
          </a:stretch>
        </p:blipFill>
        <p:spPr>
          <a:xfrm>
            <a:off x="6527800" y="3933190"/>
            <a:ext cx="4585970" cy="93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58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2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2132965"/>
            <a:ext cx="10226040" cy="14173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19605" y="2565400"/>
            <a:ext cx="1943735" cy="50355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35730" y="2512695"/>
            <a:ext cx="4320540" cy="55626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91360" y="2565400"/>
            <a:ext cx="3921760" cy="50355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399780" y="2565400"/>
            <a:ext cx="1944370" cy="50355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3655" y="2565400"/>
            <a:ext cx="4032885" cy="50355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660" y="3350260"/>
            <a:ext cx="123507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15" y="3428365"/>
            <a:ext cx="12922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7920" y="3429000"/>
            <a:ext cx="9696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185" y="4411345"/>
            <a:ext cx="122400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8740" y="4322445"/>
            <a:ext cx="13557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57920" y="4401820"/>
            <a:ext cx="9696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