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/>
          <a:stretch>
            <a:fillRect/>
          </a:stretch>
        </p:blipFill>
        <p:spPr>
          <a:xfrm>
            <a:off x="3557905" y="2898458"/>
            <a:ext cx="5076190" cy="10610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03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146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0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0352" y="1309822"/>
            <a:ext cx="238035" cy="26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8136" y="1309822"/>
            <a:ext cx="228513" cy="26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9949" y="2444591"/>
            <a:ext cx="399899" cy="343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87204" y="3627038"/>
            <a:ext cx="399899" cy="343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78085" y="4408980"/>
            <a:ext cx="399899" cy="343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44030" y="5591427"/>
            <a:ext cx="399899" cy="343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75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9"/>
          <a:stretch>
            <a:fillRect/>
          </a:stretch>
        </p:blipFill>
        <p:spPr>
          <a:xfrm>
            <a:off x="864000" y="4723130"/>
            <a:ext cx="11160805" cy="14071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5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1259" y="3372272"/>
            <a:ext cx="247556" cy="25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1335" y="3372272"/>
            <a:ext cx="228513" cy="25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3145" y="3728085"/>
            <a:ext cx="40005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77"/>
          <a:stretch>
            <a:fillRect/>
          </a:stretch>
        </p:blipFill>
        <p:spPr>
          <a:xfrm>
            <a:off x="360045" y="3573425"/>
            <a:ext cx="11339830" cy="7560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24937" y="3584893"/>
            <a:ext cx="399899" cy="34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" y="1340485"/>
            <a:ext cx="10872000" cy="2246987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775460" y="2853055"/>
            <a:ext cx="2952115" cy="28829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584065" y="2791460"/>
            <a:ext cx="3023870" cy="34988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320280" y="2791460"/>
            <a:ext cx="3096260" cy="34988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919605" y="2791460"/>
            <a:ext cx="7920990" cy="34988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00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000" y="3132000"/>
            <a:ext cx="10188000" cy="23760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47136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260000"/>
            <a:ext cx="10188000" cy="47486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2025-01-15T11:46:01Z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