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62502"/>
          <a:stretch>
            <a:fillRect/>
          </a:stretch>
        </p:blipFill>
        <p:spPr>
          <a:xfrm>
            <a:off x="2219938" y="3046590"/>
            <a:ext cx="7752125" cy="764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04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2014425"/>
            <a:ext cx="1694811" cy="33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47"/>
          <a:stretch>
            <a:fillRect/>
          </a:stretch>
        </p:blipFill>
        <p:spPr>
          <a:xfrm>
            <a:off x="360045" y="1224280"/>
            <a:ext cx="11339830" cy="16290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2925445"/>
            <a:ext cx="10431780" cy="250698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 flipH="1">
            <a:off x="2495550" y="3213100"/>
            <a:ext cx="720090" cy="9359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495550" y="3861435"/>
            <a:ext cx="791845" cy="28765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2495550" y="4149090"/>
            <a:ext cx="791845" cy="36004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2495550" y="4149090"/>
            <a:ext cx="791845" cy="9359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799965" y="3213100"/>
            <a:ext cx="863600" cy="129603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4799965" y="3861435"/>
            <a:ext cx="863600" cy="129603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799965" y="3933190"/>
            <a:ext cx="863600" cy="57594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799965" y="3213100"/>
            <a:ext cx="863600" cy="18719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8183880" y="3213100"/>
            <a:ext cx="864235" cy="194437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8183880" y="3861435"/>
            <a:ext cx="792480" cy="72009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823835" y="3861435"/>
            <a:ext cx="1224280" cy="64770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823835" y="3213100"/>
            <a:ext cx="1152525" cy="18719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000" y="2016000"/>
            <a:ext cx="1674000" cy="8522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325" y="1998000"/>
            <a:ext cx="846000" cy="86124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000" y="1998000"/>
            <a:ext cx="846000" cy="86124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600" y="3141345"/>
            <a:ext cx="2484000" cy="8481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6000" y="3141345"/>
            <a:ext cx="2484000" cy="84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0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365" y="3069590"/>
            <a:ext cx="369951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9870" y="3096000"/>
            <a:ext cx="256667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080" y="4077075"/>
            <a:ext cx="256667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685" y="5112000"/>
            <a:ext cx="338645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070" y="5112000"/>
            <a:ext cx="338645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6094345"/>
            <a:ext cx="338645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460" y="1729105"/>
            <a:ext cx="23050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5037" y="1881821"/>
            <a:ext cx="142821" cy="11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1338310"/>
            <a:ext cx="418942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1986068"/>
            <a:ext cx="418942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788" y="3291109"/>
            <a:ext cx="418942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1309" y="5253435"/>
            <a:ext cx="2104231" cy="34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8110" y="5272486"/>
            <a:ext cx="752191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57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42033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85265"/>
            <a:ext cx="9972000" cy="418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2091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96000"/>
            <a:ext cx="9972000" cy="418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03"/>
          <a:stretch>
            <a:fillRect/>
          </a:stretch>
        </p:blipFill>
        <p:spPr>
          <a:xfrm>
            <a:off x="360045" y="1224280"/>
            <a:ext cx="11339830" cy="908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2205355"/>
            <a:ext cx="10620000" cy="131215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999740" y="22771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35955" y="22053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68205" y="22771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63115" y="29337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87845" y="29254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79915" y="28530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60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045" y="2628000"/>
            <a:ext cx="856800" cy="872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000" y="2628000"/>
            <a:ext cx="838800" cy="85391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800" y="2628000"/>
            <a:ext cx="838800" cy="85391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600" y="2628000"/>
            <a:ext cx="1674000" cy="8522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310" y="4078190"/>
            <a:ext cx="1674000" cy="8522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060" y="4078190"/>
            <a:ext cx="1674000" cy="852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800" y="1701385"/>
            <a:ext cx="1656000" cy="84305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370" y="1701165"/>
            <a:ext cx="856800" cy="8722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650" y="1701165"/>
            <a:ext cx="856800" cy="8722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6000" y="1701165"/>
            <a:ext cx="856800" cy="8722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00" y="3141345"/>
            <a:ext cx="856800" cy="8722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1205" y="3141345"/>
            <a:ext cx="856800" cy="872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146" y="2310217"/>
            <a:ext cx="418942" cy="36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0554" y="2939079"/>
            <a:ext cx="418942" cy="36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506" y="4196805"/>
            <a:ext cx="418942" cy="36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9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376527"/>
            <a:ext cx="418942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89630"/>
            <a:ext cx="11340000" cy="33933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8790" y="3261202"/>
            <a:ext cx="428463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7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2741882"/>
            <a:ext cx="1266347" cy="35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992" y="2741882"/>
            <a:ext cx="295163" cy="35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236" y="2751428"/>
            <a:ext cx="409420" cy="32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4584" y="2751428"/>
            <a:ext cx="399898" cy="32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1460" y="3849267"/>
            <a:ext cx="1323476" cy="33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7027" y="3858814"/>
            <a:ext cx="361813" cy="31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8715" y="3849267"/>
            <a:ext cx="409420" cy="33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62619" y="3849267"/>
            <a:ext cx="409420" cy="33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97128" y="4402960"/>
            <a:ext cx="1323476" cy="33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25138" y="4402960"/>
            <a:ext cx="361813" cy="31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10377" y="4402960"/>
            <a:ext cx="390377" cy="35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67204" y="4402960"/>
            <a:ext cx="399898" cy="35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977" y="3300727"/>
            <a:ext cx="399899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8040" y="3429635"/>
            <a:ext cx="210820" cy="16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4357" y="3986619"/>
            <a:ext cx="399899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8875" y="3972560"/>
            <a:ext cx="17399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6977" y="4701089"/>
            <a:ext cx="409420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11850" y="4689475"/>
            <a:ext cx="17399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54357" y="5406034"/>
            <a:ext cx="380856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02200" y="5405755"/>
            <a:ext cx="28130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9" grpId="0" bldLvl="0" animBg="1"/>
      <p:bldP spid="10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3160139"/>
            <a:ext cx="1694811" cy="3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3179214"/>
            <a:ext cx="771234" cy="2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1360" y="5554084"/>
            <a:ext cx="2466045" cy="35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881" y="6097729"/>
            <a:ext cx="2646952" cy="36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2025-01-14T14:07:17Z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