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3963353" y="2960370"/>
            <a:ext cx="4265295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55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7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2997643"/>
            <a:ext cx="238035" cy="25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6322" y="2997643"/>
            <a:ext cx="228513" cy="25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1234" y="4942929"/>
            <a:ext cx="399899" cy="3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35365" y="4942929"/>
            <a:ext cx="409420" cy="3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39496" y="4942929"/>
            <a:ext cx="409421" cy="3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53148" y="4942929"/>
            <a:ext cx="399899" cy="3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9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2191" y="1290724"/>
            <a:ext cx="409420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1586" y="2310657"/>
            <a:ext cx="3846649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2815857"/>
            <a:ext cx="1237783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285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1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9445" y="4567539"/>
            <a:ext cx="238035" cy="2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5415" y="4567539"/>
            <a:ext cx="228513" cy="2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4836" y="5548691"/>
            <a:ext cx="1266347" cy="3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8539" y="5548691"/>
            <a:ext cx="390377" cy="3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00856" y="5558217"/>
            <a:ext cx="390377" cy="3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38589" y="5558217"/>
            <a:ext cx="390377" cy="3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7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3148" y="1262101"/>
            <a:ext cx="399899" cy="3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1511" y="2281315"/>
            <a:ext cx="1075919" cy="3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2997" y="2805211"/>
            <a:ext cx="714105" cy="33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63929" y="3814900"/>
            <a:ext cx="2142317" cy="3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96675" y="3805375"/>
            <a:ext cx="5141561" cy="3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7506" y="4310219"/>
            <a:ext cx="10311687" cy="35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7027" y="4834114"/>
            <a:ext cx="866448" cy="3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35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0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9546" y="1452521"/>
            <a:ext cx="247556" cy="9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4811" y="1566782"/>
            <a:ext cx="523677" cy="28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6045" y="1395391"/>
            <a:ext cx="457027" cy="48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87758" y="1728652"/>
            <a:ext cx="142821" cy="8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87758" y="1842913"/>
            <a:ext cx="142821" cy="9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97078" y="1414434"/>
            <a:ext cx="514156" cy="49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68312" y="1433478"/>
            <a:ext cx="523677" cy="40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49068" y="1395391"/>
            <a:ext cx="428463" cy="49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58387" y="1443000"/>
            <a:ext cx="390377" cy="41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53450" y="1757217"/>
            <a:ext cx="161863" cy="18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34206" y="1385869"/>
            <a:ext cx="542720" cy="50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24483" y="1404913"/>
            <a:ext cx="504635" cy="48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43324" y="1414434"/>
            <a:ext cx="428463" cy="45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0428" y="2185696"/>
            <a:ext cx="428463" cy="45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12141" y="2185696"/>
            <a:ext cx="457027" cy="44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816523" y="2176174"/>
            <a:ext cx="561763" cy="49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97279" y="2176174"/>
            <a:ext cx="552241" cy="49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406599" y="2185696"/>
            <a:ext cx="466549" cy="44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901460" y="2166652"/>
            <a:ext cx="571284" cy="49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710780" y="2366609"/>
            <a:ext cx="495113" cy="9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472493" y="2204739"/>
            <a:ext cx="533197" cy="40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243727" y="2204739"/>
            <a:ext cx="533198" cy="40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072090" y="2176174"/>
            <a:ext cx="485591" cy="43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710025" y="2166652"/>
            <a:ext cx="552241" cy="49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035768" y="2538000"/>
            <a:ext cx="161863" cy="17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130226" y="2538000"/>
            <a:ext cx="161863" cy="17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195617" y="2518957"/>
            <a:ext cx="180906" cy="123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0428" y="2937914"/>
            <a:ext cx="485591" cy="50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293098" y="2937914"/>
            <a:ext cx="514156" cy="47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835566" y="2976000"/>
            <a:ext cx="533198" cy="41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616322" y="3004566"/>
            <a:ext cx="514156" cy="36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368513" y="3014087"/>
            <a:ext cx="542720" cy="38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130226" y="2966479"/>
            <a:ext cx="571284" cy="44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987153" y="2985522"/>
            <a:ext cx="380856" cy="42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739345" y="2947435"/>
            <a:ext cx="495113" cy="43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510579" y="3004566"/>
            <a:ext cx="457027" cy="36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072090" y="2985522"/>
            <a:ext cx="504634" cy="38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9843324" y="3004566"/>
            <a:ext cx="418942" cy="38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035768" y="3309262"/>
            <a:ext cx="161863" cy="17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224685" y="3309262"/>
            <a:ext cx="161863" cy="17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40906" y="3794871"/>
            <a:ext cx="466549" cy="36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274055" y="3718697"/>
            <a:ext cx="552241" cy="50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035768" y="3709175"/>
            <a:ext cx="561763" cy="50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807002" y="3718697"/>
            <a:ext cx="561763" cy="48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597279" y="3737740"/>
            <a:ext cx="514156" cy="47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358992" y="3747262"/>
            <a:ext cx="571284" cy="42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5177833" y="3718697"/>
            <a:ext cx="428463" cy="49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5910982" y="3709175"/>
            <a:ext cx="542720" cy="50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701259" y="3728218"/>
            <a:ext cx="504634" cy="48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7462972" y="3794871"/>
            <a:ext cx="542721" cy="38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8224685" y="3718697"/>
            <a:ext cx="571284" cy="48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9062569" y="3775827"/>
            <a:ext cx="457027" cy="37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9833803" y="4128132"/>
            <a:ext cx="190428" cy="133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5453954" y="4451871"/>
            <a:ext cx="257078" cy="17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483778" y="4518523"/>
            <a:ext cx="561763" cy="42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1245491" y="4509001"/>
            <a:ext cx="523677" cy="46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2054811" y="4499480"/>
            <a:ext cx="533198" cy="47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2816523" y="4489958"/>
            <a:ext cx="552241" cy="49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3606801" y="4528045"/>
            <a:ext cx="552241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4368513" y="4499480"/>
            <a:ext cx="552241" cy="44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5910982" y="4499480"/>
            <a:ext cx="542720" cy="48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6701259" y="4499480"/>
            <a:ext cx="504634" cy="48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7443929" y="4528045"/>
            <a:ext cx="580806" cy="41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8224685" y="4528045"/>
            <a:ext cx="571284" cy="41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9776675" y="4499480"/>
            <a:ext cx="571284" cy="48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5158790" y="4813697"/>
            <a:ext cx="152342" cy="8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white">
          <a:xfrm>
            <a:off x="5158790" y="4927958"/>
            <a:ext cx="152342" cy="9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white">
          <a:xfrm>
            <a:off x="9005440" y="4861306"/>
            <a:ext cx="161863" cy="17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white">
          <a:xfrm>
            <a:off x="2388060" y="5242176"/>
            <a:ext cx="266599" cy="18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white">
          <a:xfrm>
            <a:off x="483778" y="5280263"/>
            <a:ext cx="571284" cy="47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white">
          <a:xfrm>
            <a:off x="1264534" y="5261219"/>
            <a:ext cx="523677" cy="50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white">
          <a:xfrm>
            <a:off x="2045289" y="5394524"/>
            <a:ext cx="142821" cy="29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white">
          <a:xfrm>
            <a:off x="2807002" y="5270741"/>
            <a:ext cx="552241" cy="48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white">
          <a:xfrm>
            <a:off x="3606801" y="5280263"/>
            <a:ext cx="504634" cy="48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white">
          <a:xfrm>
            <a:off x="4349471" y="5299306"/>
            <a:ext cx="580806" cy="41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white">
          <a:xfrm>
            <a:off x="5120705" y="5299306"/>
            <a:ext cx="580806" cy="41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white">
          <a:xfrm>
            <a:off x="5910982" y="5289784"/>
            <a:ext cx="533198" cy="43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white">
          <a:xfrm>
            <a:off x="6691738" y="5289784"/>
            <a:ext cx="523677" cy="43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white">
          <a:xfrm>
            <a:off x="7482015" y="5280263"/>
            <a:ext cx="476070" cy="45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white">
          <a:xfrm>
            <a:off x="9014962" y="5270741"/>
            <a:ext cx="552241" cy="44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white">
          <a:xfrm>
            <a:off x="2045289" y="5718263"/>
            <a:ext cx="142821" cy="8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white">
          <a:xfrm>
            <a:off x="8224685" y="5632567"/>
            <a:ext cx="161863" cy="17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white">
          <a:xfrm>
            <a:off x="9786196" y="5604002"/>
            <a:ext cx="142820" cy="8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white">
          <a:xfrm>
            <a:off x="9786196" y="5718263"/>
            <a:ext cx="142820" cy="8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8" name="矩形 87"/>
          <p:cNvSpPr/>
          <p:nvPr/>
        </p:nvSpPr>
        <p:spPr bwMode="white">
          <a:xfrm>
            <a:off x="3149773" y="6013437"/>
            <a:ext cx="285642" cy="18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9" name="矩形 88"/>
          <p:cNvSpPr/>
          <p:nvPr/>
        </p:nvSpPr>
        <p:spPr bwMode="white">
          <a:xfrm>
            <a:off x="321914" y="6013437"/>
            <a:ext cx="780755" cy="49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0" name="矩形 89"/>
          <p:cNvSpPr/>
          <p:nvPr/>
        </p:nvSpPr>
        <p:spPr bwMode="white">
          <a:xfrm>
            <a:off x="1302619" y="6080089"/>
            <a:ext cx="437984" cy="42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1" name="矩形 90"/>
          <p:cNvSpPr/>
          <p:nvPr/>
        </p:nvSpPr>
        <p:spPr bwMode="white">
          <a:xfrm>
            <a:off x="2026246" y="6051524"/>
            <a:ext cx="580806" cy="48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2" name="矩形 91"/>
          <p:cNvSpPr/>
          <p:nvPr/>
        </p:nvSpPr>
        <p:spPr bwMode="white">
          <a:xfrm>
            <a:off x="2826045" y="6165785"/>
            <a:ext cx="142821" cy="30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3" name="矩形 92"/>
          <p:cNvSpPr/>
          <p:nvPr/>
        </p:nvSpPr>
        <p:spPr bwMode="white">
          <a:xfrm>
            <a:off x="2826045" y="6489524"/>
            <a:ext cx="133299" cy="8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